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1" r:id="rId5"/>
  </p:sldMasterIdLst>
  <p:notesMasterIdLst>
    <p:notesMasterId r:id="rId39"/>
  </p:notesMasterIdLst>
  <p:sldIdLst>
    <p:sldId id="530" r:id="rId6"/>
    <p:sldId id="555" r:id="rId7"/>
    <p:sldId id="542" r:id="rId8"/>
    <p:sldId id="543" r:id="rId9"/>
    <p:sldId id="540" r:id="rId10"/>
    <p:sldId id="537" r:id="rId11"/>
    <p:sldId id="546" r:id="rId12"/>
    <p:sldId id="261" r:id="rId13"/>
    <p:sldId id="545" r:id="rId14"/>
    <p:sldId id="260" r:id="rId15"/>
    <p:sldId id="532" r:id="rId16"/>
    <p:sldId id="533" r:id="rId17"/>
    <p:sldId id="534" r:id="rId18"/>
    <p:sldId id="535" r:id="rId19"/>
    <p:sldId id="265" r:id="rId20"/>
    <p:sldId id="536" r:id="rId21"/>
    <p:sldId id="283" r:id="rId22"/>
    <p:sldId id="303" r:id="rId23"/>
    <p:sldId id="284" r:id="rId24"/>
    <p:sldId id="271" r:id="rId25"/>
    <p:sldId id="544" r:id="rId26"/>
    <p:sldId id="556" r:id="rId27"/>
    <p:sldId id="264" r:id="rId28"/>
    <p:sldId id="552" r:id="rId29"/>
    <p:sldId id="276" r:id="rId30"/>
    <p:sldId id="551" r:id="rId31"/>
    <p:sldId id="313" r:id="rId32"/>
    <p:sldId id="553" r:id="rId33"/>
    <p:sldId id="558" r:id="rId34"/>
    <p:sldId id="554" r:id="rId35"/>
    <p:sldId id="557" r:id="rId36"/>
    <p:sldId id="257" r:id="rId37"/>
    <p:sldId id="25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22EE"/>
    <a:srgbClr val="F01688"/>
    <a:srgbClr val="2F21F3"/>
    <a:srgbClr val="FEB52B"/>
    <a:srgbClr val="F01689"/>
    <a:srgbClr val="6F22E3"/>
    <a:srgbClr val="E218A3"/>
    <a:srgbClr val="BA20DB"/>
    <a:srgbClr val="6A23F1"/>
    <a:srgbClr val="2F2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17C63C-2DCB-489C-A140-F2DAB0DACE04}" v="10" dt="2024-03-05T22:33:40.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1" autoAdjust="0"/>
    <p:restoredTop sz="94422"/>
  </p:normalViewPr>
  <p:slideViewPr>
    <p:cSldViewPr snapToGrid="0">
      <p:cViewPr varScale="1">
        <p:scale>
          <a:sx n="163" d="100"/>
          <a:sy n="163" d="100"/>
        </p:scale>
        <p:origin x="20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641F8A-CC95-4B61-BD9A-1B3A6A9481FD}"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71C8C836-7FD7-4CE1-AD53-ED9082BCAE95}">
      <dgm:prSet/>
      <dgm:spPr/>
      <dgm:t>
        <a:bodyPr/>
        <a:lstStyle/>
        <a:p>
          <a:r>
            <a:rPr lang="en-US" b="0" dirty="0">
              <a:solidFill>
                <a:schemeClr val="tx1"/>
              </a:solidFill>
            </a:rPr>
            <a:t>Assume that the speed of light (</a:t>
          </a:r>
          <a:r>
            <a:rPr lang="en-US" b="1" i="1" dirty="0">
              <a:solidFill>
                <a:schemeClr val="tx1"/>
              </a:solidFill>
            </a:rPr>
            <a:t>c</a:t>
          </a:r>
          <a:r>
            <a:rPr lang="en-US" b="0" dirty="0">
              <a:solidFill>
                <a:schemeClr val="tx1"/>
              </a:solidFill>
            </a:rPr>
            <a:t>) is constant for both two-way and one-way trips.</a:t>
          </a:r>
          <a:endParaRPr lang="en-US" dirty="0">
            <a:solidFill>
              <a:schemeClr val="tx1"/>
            </a:solidFill>
          </a:endParaRPr>
        </a:p>
      </dgm:t>
    </dgm:pt>
    <dgm:pt modelId="{5747EB71-ECD6-4026-AB62-49E3521508B7}" type="parTrans" cxnId="{F09939A5-DD6B-4680-97D8-8EFD0142F58D}">
      <dgm:prSet/>
      <dgm:spPr/>
      <dgm:t>
        <a:bodyPr/>
        <a:lstStyle/>
        <a:p>
          <a:endParaRPr lang="en-US"/>
        </a:p>
      </dgm:t>
    </dgm:pt>
    <dgm:pt modelId="{B95208AA-1621-4482-AD80-64AFB1E5E5FA}" type="sibTrans" cxnId="{F09939A5-DD6B-4680-97D8-8EFD0142F58D}">
      <dgm:prSet/>
      <dgm:spPr/>
      <dgm:t>
        <a:bodyPr/>
        <a:lstStyle/>
        <a:p>
          <a:endParaRPr lang="en-US"/>
        </a:p>
      </dgm:t>
    </dgm:pt>
    <dgm:pt modelId="{69B33064-8533-4B34-97CB-5CAFC0D9F0BF}">
      <dgm:prSet/>
      <dgm:spPr/>
      <dgm:t>
        <a:bodyPr/>
        <a:lstStyle/>
        <a:p>
          <a:r>
            <a:rPr lang="en-US" b="0" dirty="0">
              <a:solidFill>
                <a:schemeClr val="tx1"/>
              </a:solidFill>
            </a:rPr>
            <a:t>When the moving clock </a:t>
          </a:r>
          <a:r>
            <a:rPr lang="el-GR" b="1" i="1" dirty="0">
              <a:solidFill>
                <a:schemeClr val="tx1"/>
              </a:solidFill>
            </a:rPr>
            <a:t>α</a:t>
          </a:r>
          <a:r>
            <a:rPr lang="en-US" b="0" dirty="0">
              <a:solidFill>
                <a:schemeClr val="tx1"/>
              </a:solidFill>
            </a:rPr>
            <a:t> intersects with the stationary clock </a:t>
          </a:r>
          <a:r>
            <a:rPr lang="en-US" b="1" dirty="0">
              <a:solidFill>
                <a:schemeClr val="tx1"/>
              </a:solidFill>
            </a:rPr>
            <a:t>A</a:t>
          </a:r>
          <a:r>
            <a:rPr lang="en-US" b="0" dirty="0">
              <a:solidFill>
                <a:schemeClr val="tx1"/>
              </a:solidFill>
            </a:rPr>
            <a:t>, </a:t>
          </a:r>
          <a:r>
            <a:rPr lang="en-US" b="0" i="0" dirty="0">
              <a:solidFill>
                <a:schemeClr val="tx1"/>
              </a:solidFill>
            </a:rPr>
            <a:t>a</a:t>
          </a:r>
          <a:r>
            <a:rPr lang="en-US" b="0" dirty="0">
              <a:solidFill>
                <a:schemeClr val="tx1"/>
              </a:solidFill>
            </a:rPr>
            <a:t> signal is sent to </a:t>
          </a:r>
          <a:r>
            <a:rPr lang="el-GR" b="1" i="1" dirty="0">
              <a:solidFill>
                <a:schemeClr val="tx1"/>
              </a:solidFill>
            </a:rPr>
            <a:t>β</a:t>
          </a:r>
          <a:r>
            <a:rPr lang="en-US" b="0" dirty="0">
              <a:solidFill>
                <a:schemeClr val="tx1"/>
              </a:solidFill>
            </a:rPr>
            <a:t> encoding </a:t>
          </a:r>
          <a:r>
            <a:rPr lang="el-GR" b="1" i="1" dirty="0">
              <a:solidFill>
                <a:schemeClr val="tx1"/>
              </a:solidFill>
            </a:rPr>
            <a:t>α</a:t>
          </a:r>
          <a:r>
            <a:rPr lang="en-US" b="0" dirty="0">
              <a:solidFill>
                <a:schemeClr val="tx1"/>
              </a:solidFill>
            </a:rPr>
            <a:t>'s start time.</a:t>
          </a:r>
          <a:endParaRPr lang="en-US" dirty="0">
            <a:solidFill>
              <a:schemeClr val="tx1"/>
            </a:solidFill>
          </a:endParaRPr>
        </a:p>
      </dgm:t>
    </dgm:pt>
    <dgm:pt modelId="{D9AAB7CA-3CC9-43AC-9018-D041C09F19CB}" type="parTrans" cxnId="{AD0A2525-747A-40B4-871F-2066DE5CC1D1}">
      <dgm:prSet/>
      <dgm:spPr/>
      <dgm:t>
        <a:bodyPr/>
        <a:lstStyle/>
        <a:p>
          <a:endParaRPr lang="en-US"/>
        </a:p>
      </dgm:t>
    </dgm:pt>
    <dgm:pt modelId="{479E205F-F191-4392-8130-73AEC2882281}" type="sibTrans" cxnId="{AD0A2525-747A-40B4-871F-2066DE5CC1D1}">
      <dgm:prSet/>
      <dgm:spPr/>
      <dgm:t>
        <a:bodyPr/>
        <a:lstStyle/>
        <a:p>
          <a:endParaRPr lang="en-US"/>
        </a:p>
      </dgm:t>
    </dgm:pt>
    <dgm:pt modelId="{D968541C-F05E-4F17-85F7-65B3E8F5D854}">
      <dgm:prSet custT="1"/>
      <dgm:spPr/>
      <dgm:t>
        <a:bodyPr/>
        <a:lstStyle/>
        <a:p>
          <a:r>
            <a:rPr lang="en-US" sz="1100" b="0" dirty="0">
              <a:solidFill>
                <a:schemeClr val="tx1"/>
              </a:solidFill>
            </a:rPr>
            <a:t>Moving clock </a:t>
          </a:r>
          <a:r>
            <a:rPr lang="el-GR" sz="1100" b="1" i="1" dirty="0">
              <a:solidFill>
                <a:schemeClr val="tx1"/>
              </a:solidFill>
            </a:rPr>
            <a:t>β</a:t>
          </a:r>
          <a:r>
            <a:rPr lang="en-US" sz="1100" b="0" dirty="0">
              <a:solidFill>
                <a:schemeClr val="tx1"/>
              </a:solidFill>
            </a:rPr>
            <a:t> receives the signal and applies a half-time </a:t>
          </a:r>
          <a:r>
            <a:rPr lang="en-US" sz="800" b="0" dirty="0">
              <a:solidFill>
                <a:schemeClr val="tx1"/>
              </a:solidFill>
            </a:rPr>
            <a:t>(1/2) </a:t>
          </a:r>
          <a:r>
            <a:rPr lang="en-US" sz="1100" b="0" dirty="0">
              <a:solidFill>
                <a:schemeClr val="tx1"/>
              </a:solidFill>
            </a:rPr>
            <a:t>correction to account for the travel time of the light signal.</a:t>
          </a:r>
          <a:endParaRPr lang="en-US" sz="1100" dirty="0">
            <a:solidFill>
              <a:schemeClr val="tx1"/>
            </a:solidFill>
          </a:endParaRPr>
        </a:p>
      </dgm:t>
    </dgm:pt>
    <dgm:pt modelId="{AEBEAE45-25E8-46A7-A650-FC2C9A48E0AB}" type="parTrans" cxnId="{A8B2DD1A-D622-4E61-B2C8-158B7120AFA6}">
      <dgm:prSet/>
      <dgm:spPr/>
      <dgm:t>
        <a:bodyPr/>
        <a:lstStyle/>
        <a:p>
          <a:endParaRPr lang="en-US"/>
        </a:p>
      </dgm:t>
    </dgm:pt>
    <dgm:pt modelId="{7CE67360-9FFB-4F5B-AE59-AAAFAA540416}" type="sibTrans" cxnId="{A8B2DD1A-D622-4E61-B2C8-158B7120AFA6}">
      <dgm:prSet/>
      <dgm:spPr/>
      <dgm:t>
        <a:bodyPr/>
        <a:lstStyle/>
        <a:p>
          <a:endParaRPr lang="en-US"/>
        </a:p>
      </dgm:t>
    </dgm:pt>
    <dgm:pt modelId="{D9337EC0-0550-44F5-9CF1-603F6C91B979}">
      <dgm:prSet/>
      <dgm:spPr/>
      <dgm:t>
        <a:bodyPr/>
        <a:lstStyle/>
        <a:p>
          <a:r>
            <a:rPr lang="en-US" b="0" dirty="0">
              <a:solidFill>
                <a:schemeClr val="tx1"/>
              </a:solidFill>
            </a:rPr>
            <a:t>The moving clock b and stationary clock </a:t>
          </a:r>
          <a:r>
            <a:rPr lang="en-US" b="1" dirty="0">
              <a:solidFill>
                <a:schemeClr val="tx1"/>
              </a:solidFill>
            </a:rPr>
            <a:t>B</a:t>
          </a:r>
          <a:r>
            <a:rPr lang="en-US" b="0" dirty="0">
              <a:solidFill>
                <a:schemeClr val="tx1"/>
              </a:solidFill>
            </a:rPr>
            <a:t> then synchronize their times with </a:t>
          </a:r>
          <a:r>
            <a:rPr lang="en-US" b="1" dirty="0">
              <a:solidFill>
                <a:schemeClr val="tx1"/>
              </a:solidFill>
            </a:rPr>
            <a:t>A</a:t>
          </a:r>
          <a:r>
            <a:rPr lang="en-US" b="0" dirty="0">
              <a:solidFill>
                <a:schemeClr val="tx1"/>
              </a:solidFill>
            </a:rPr>
            <a:t> and a using this corrected signal</a:t>
          </a:r>
          <a:r>
            <a:rPr lang="en-US" b="0" dirty="0"/>
            <a:t>.</a:t>
          </a:r>
          <a:endParaRPr lang="en-US" dirty="0"/>
        </a:p>
      </dgm:t>
    </dgm:pt>
    <dgm:pt modelId="{29DA5365-CADA-4224-99A0-7828B466C523}" type="parTrans" cxnId="{0919C847-67DA-4BE7-813C-D72A916FA37D}">
      <dgm:prSet/>
      <dgm:spPr/>
      <dgm:t>
        <a:bodyPr/>
        <a:lstStyle/>
        <a:p>
          <a:endParaRPr lang="en-US"/>
        </a:p>
      </dgm:t>
    </dgm:pt>
    <dgm:pt modelId="{E02C22EC-2E98-4E2A-979D-73D7DF874924}" type="sibTrans" cxnId="{0919C847-67DA-4BE7-813C-D72A916FA37D}">
      <dgm:prSet/>
      <dgm:spPr/>
      <dgm:t>
        <a:bodyPr/>
        <a:lstStyle/>
        <a:p>
          <a:endParaRPr lang="en-US"/>
        </a:p>
      </dgm:t>
    </dgm:pt>
    <dgm:pt modelId="{31BD4C7B-B336-40DF-9426-85C09A677B9C}">
      <dgm:prSet/>
      <dgm:spPr/>
      <dgm:t>
        <a:bodyPr/>
        <a:lstStyle/>
        <a:p>
          <a:r>
            <a:rPr lang="en-US" b="0" dirty="0">
              <a:solidFill>
                <a:schemeClr val="tx1"/>
              </a:solidFill>
            </a:rPr>
            <a:t>Any time difference between the moving clocks </a:t>
          </a:r>
          <a:r>
            <a:rPr lang="el-GR" b="1" i="1" dirty="0">
              <a:solidFill>
                <a:schemeClr val="tx1"/>
              </a:solidFill>
            </a:rPr>
            <a:t>α</a:t>
          </a:r>
          <a:r>
            <a:rPr lang="en-US" b="0" dirty="0">
              <a:solidFill>
                <a:schemeClr val="tx1"/>
              </a:solidFill>
            </a:rPr>
            <a:t> and </a:t>
          </a:r>
          <a:r>
            <a:rPr lang="el-GR" b="1" i="1" dirty="0">
              <a:solidFill>
                <a:schemeClr val="tx1"/>
              </a:solidFill>
            </a:rPr>
            <a:t>β</a:t>
          </a:r>
          <a:r>
            <a:rPr lang="en-US" b="0" dirty="0">
              <a:solidFill>
                <a:schemeClr val="tx1"/>
              </a:solidFill>
            </a:rPr>
            <a:t> is adjusted to match the stationary clock </a:t>
          </a:r>
          <a:r>
            <a:rPr lang="en-US" b="1" dirty="0">
              <a:solidFill>
                <a:schemeClr val="tx1"/>
              </a:solidFill>
            </a:rPr>
            <a:t>A</a:t>
          </a:r>
          <a:r>
            <a:rPr lang="en-US" b="0" dirty="0">
              <a:solidFill>
                <a:schemeClr val="tx1"/>
              </a:solidFill>
            </a:rPr>
            <a:t> and moving clock </a:t>
          </a:r>
          <a:r>
            <a:rPr lang="el-GR" b="1" i="1" dirty="0">
              <a:solidFill>
                <a:schemeClr val="tx1"/>
              </a:solidFill>
            </a:rPr>
            <a:t>α</a:t>
          </a:r>
          <a:r>
            <a:rPr lang="en-US" b="0" dirty="0">
              <a:solidFill>
                <a:schemeClr val="tx1"/>
              </a:solidFill>
            </a:rPr>
            <a:t>.</a:t>
          </a:r>
          <a:endParaRPr lang="en-US" dirty="0">
            <a:solidFill>
              <a:schemeClr val="tx1"/>
            </a:solidFill>
          </a:endParaRPr>
        </a:p>
      </dgm:t>
    </dgm:pt>
    <dgm:pt modelId="{2B02EDC8-0F56-45AB-9AA5-7B16EFC65CA2}" type="parTrans" cxnId="{B2AD79F2-0C84-4C63-9EB8-2E9809651EAF}">
      <dgm:prSet/>
      <dgm:spPr/>
      <dgm:t>
        <a:bodyPr/>
        <a:lstStyle/>
        <a:p>
          <a:endParaRPr lang="en-US"/>
        </a:p>
      </dgm:t>
    </dgm:pt>
    <dgm:pt modelId="{774BD067-CEFD-435D-BBDA-E3A9C5F0D1C7}" type="sibTrans" cxnId="{B2AD79F2-0C84-4C63-9EB8-2E9809651EAF}">
      <dgm:prSet/>
      <dgm:spPr/>
      <dgm:t>
        <a:bodyPr/>
        <a:lstStyle/>
        <a:p>
          <a:endParaRPr lang="en-US"/>
        </a:p>
      </dgm:t>
    </dgm:pt>
    <dgm:pt modelId="{FA616D5F-719D-4A50-9617-4D336709C671}" type="pres">
      <dgm:prSet presAssocID="{87641F8A-CC95-4B61-BD9A-1B3A6A9481FD}" presName="Name0" presStyleCnt="0">
        <dgm:presLayoutVars>
          <dgm:dir/>
          <dgm:resizeHandles val="exact"/>
        </dgm:presLayoutVars>
      </dgm:prSet>
      <dgm:spPr/>
    </dgm:pt>
    <dgm:pt modelId="{423E0CD1-CEDE-46E6-8918-AC01CE05395C}" type="pres">
      <dgm:prSet presAssocID="{87641F8A-CC95-4B61-BD9A-1B3A6A9481FD}" presName="cycle" presStyleCnt="0"/>
      <dgm:spPr/>
    </dgm:pt>
    <dgm:pt modelId="{9A80033A-D847-4FBF-AEA6-BE8FAA8F3932}" type="pres">
      <dgm:prSet presAssocID="{71C8C836-7FD7-4CE1-AD53-ED9082BCAE95}" presName="nodeFirstNode" presStyleLbl="node1" presStyleIdx="0" presStyleCnt="5">
        <dgm:presLayoutVars>
          <dgm:bulletEnabled val="1"/>
        </dgm:presLayoutVars>
      </dgm:prSet>
      <dgm:spPr/>
    </dgm:pt>
    <dgm:pt modelId="{D56458EE-C9A9-4A74-8E7E-4A447987852B}" type="pres">
      <dgm:prSet presAssocID="{B95208AA-1621-4482-AD80-64AFB1E5E5FA}" presName="sibTransFirstNode" presStyleLbl="bgShp" presStyleIdx="0" presStyleCnt="1"/>
      <dgm:spPr/>
    </dgm:pt>
    <dgm:pt modelId="{07D6CA95-13F7-4CBF-BD2F-224D7DDD8773}" type="pres">
      <dgm:prSet presAssocID="{69B33064-8533-4B34-97CB-5CAFC0D9F0BF}" presName="nodeFollowingNodes" presStyleLbl="node1" presStyleIdx="1" presStyleCnt="5">
        <dgm:presLayoutVars>
          <dgm:bulletEnabled val="1"/>
        </dgm:presLayoutVars>
      </dgm:prSet>
      <dgm:spPr/>
    </dgm:pt>
    <dgm:pt modelId="{35B4A322-9754-4E46-B8C6-F76302F9A765}" type="pres">
      <dgm:prSet presAssocID="{D968541C-F05E-4F17-85F7-65B3E8F5D854}" presName="nodeFollowingNodes" presStyleLbl="node1" presStyleIdx="2" presStyleCnt="5">
        <dgm:presLayoutVars>
          <dgm:bulletEnabled val="1"/>
        </dgm:presLayoutVars>
      </dgm:prSet>
      <dgm:spPr/>
    </dgm:pt>
    <dgm:pt modelId="{A316835C-94BD-4282-AB81-632C0880D8A2}" type="pres">
      <dgm:prSet presAssocID="{D9337EC0-0550-44F5-9CF1-603F6C91B979}" presName="nodeFollowingNodes" presStyleLbl="node1" presStyleIdx="3" presStyleCnt="5">
        <dgm:presLayoutVars>
          <dgm:bulletEnabled val="1"/>
        </dgm:presLayoutVars>
      </dgm:prSet>
      <dgm:spPr/>
    </dgm:pt>
    <dgm:pt modelId="{F3157978-6A7D-4F25-AA54-7F0DA0AA9087}" type="pres">
      <dgm:prSet presAssocID="{31BD4C7B-B336-40DF-9426-85C09A677B9C}" presName="nodeFollowingNodes" presStyleLbl="node1" presStyleIdx="4" presStyleCnt="5">
        <dgm:presLayoutVars>
          <dgm:bulletEnabled val="1"/>
        </dgm:presLayoutVars>
      </dgm:prSet>
      <dgm:spPr/>
    </dgm:pt>
  </dgm:ptLst>
  <dgm:cxnLst>
    <dgm:cxn modelId="{A8B2DD1A-D622-4E61-B2C8-158B7120AFA6}" srcId="{87641F8A-CC95-4B61-BD9A-1B3A6A9481FD}" destId="{D968541C-F05E-4F17-85F7-65B3E8F5D854}" srcOrd="2" destOrd="0" parTransId="{AEBEAE45-25E8-46A7-A650-FC2C9A48E0AB}" sibTransId="{7CE67360-9FFB-4F5B-AE59-AAAFAA540416}"/>
    <dgm:cxn modelId="{AD0A2525-747A-40B4-871F-2066DE5CC1D1}" srcId="{87641F8A-CC95-4B61-BD9A-1B3A6A9481FD}" destId="{69B33064-8533-4B34-97CB-5CAFC0D9F0BF}" srcOrd="1" destOrd="0" parTransId="{D9AAB7CA-3CC9-43AC-9018-D041C09F19CB}" sibTransId="{479E205F-F191-4392-8130-73AEC2882281}"/>
    <dgm:cxn modelId="{BC04C837-391B-466C-B102-C479C7064AD8}" type="presOf" srcId="{B95208AA-1621-4482-AD80-64AFB1E5E5FA}" destId="{D56458EE-C9A9-4A74-8E7E-4A447987852B}" srcOrd="0" destOrd="0" presId="urn:microsoft.com/office/officeart/2005/8/layout/cycle3"/>
    <dgm:cxn modelId="{E8C99E40-56F5-4A8E-8B8B-536C26FBC0BA}" type="presOf" srcId="{D9337EC0-0550-44F5-9CF1-603F6C91B979}" destId="{A316835C-94BD-4282-AB81-632C0880D8A2}" srcOrd="0" destOrd="0" presId="urn:microsoft.com/office/officeart/2005/8/layout/cycle3"/>
    <dgm:cxn modelId="{C9220247-3029-4667-9191-1C465D23DDC9}" type="presOf" srcId="{31BD4C7B-B336-40DF-9426-85C09A677B9C}" destId="{F3157978-6A7D-4F25-AA54-7F0DA0AA9087}" srcOrd="0" destOrd="0" presId="urn:microsoft.com/office/officeart/2005/8/layout/cycle3"/>
    <dgm:cxn modelId="{0919C847-67DA-4BE7-813C-D72A916FA37D}" srcId="{87641F8A-CC95-4B61-BD9A-1B3A6A9481FD}" destId="{D9337EC0-0550-44F5-9CF1-603F6C91B979}" srcOrd="3" destOrd="0" parTransId="{29DA5365-CADA-4224-99A0-7828B466C523}" sibTransId="{E02C22EC-2E98-4E2A-979D-73D7DF874924}"/>
    <dgm:cxn modelId="{BBA61D6F-D9C2-4671-A252-33B77157106E}" type="presOf" srcId="{71C8C836-7FD7-4CE1-AD53-ED9082BCAE95}" destId="{9A80033A-D847-4FBF-AEA6-BE8FAA8F3932}" srcOrd="0" destOrd="0" presId="urn:microsoft.com/office/officeart/2005/8/layout/cycle3"/>
    <dgm:cxn modelId="{38B9839E-0FE9-4A1E-A645-2418992A57DE}" type="presOf" srcId="{D968541C-F05E-4F17-85F7-65B3E8F5D854}" destId="{35B4A322-9754-4E46-B8C6-F76302F9A765}" srcOrd="0" destOrd="0" presId="urn:microsoft.com/office/officeart/2005/8/layout/cycle3"/>
    <dgm:cxn modelId="{F09939A5-DD6B-4680-97D8-8EFD0142F58D}" srcId="{87641F8A-CC95-4B61-BD9A-1B3A6A9481FD}" destId="{71C8C836-7FD7-4CE1-AD53-ED9082BCAE95}" srcOrd="0" destOrd="0" parTransId="{5747EB71-ECD6-4026-AB62-49E3521508B7}" sibTransId="{B95208AA-1621-4482-AD80-64AFB1E5E5FA}"/>
    <dgm:cxn modelId="{BC67E7AF-B0C4-4E3F-90BC-5285D2FFD1F8}" type="presOf" srcId="{69B33064-8533-4B34-97CB-5CAFC0D9F0BF}" destId="{07D6CA95-13F7-4CBF-BD2F-224D7DDD8773}" srcOrd="0" destOrd="0" presId="urn:microsoft.com/office/officeart/2005/8/layout/cycle3"/>
    <dgm:cxn modelId="{ADAB83E0-8184-4F35-9074-54642E8955D2}" type="presOf" srcId="{87641F8A-CC95-4B61-BD9A-1B3A6A9481FD}" destId="{FA616D5F-719D-4A50-9617-4D336709C671}" srcOrd="0" destOrd="0" presId="urn:microsoft.com/office/officeart/2005/8/layout/cycle3"/>
    <dgm:cxn modelId="{B2AD79F2-0C84-4C63-9EB8-2E9809651EAF}" srcId="{87641F8A-CC95-4B61-BD9A-1B3A6A9481FD}" destId="{31BD4C7B-B336-40DF-9426-85C09A677B9C}" srcOrd="4" destOrd="0" parTransId="{2B02EDC8-0F56-45AB-9AA5-7B16EFC65CA2}" sibTransId="{774BD067-CEFD-435D-BBDA-E3A9C5F0D1C7}"/>
    <dgm:cxn modelId="{1BF9D7E3-7D93-4180-9FA2-6C21616F0433}" type="presParOf" srcId="{FA616D5F-719D-4A50-9617-4D336709C671}" destId="{423E0CD1-CEDE-46E6-8918-AC01CE05395C}" srcOrd="0" destOrd="0" presId="urn:microsoft.com/office/officeart/2005/8/layout/cycle3"/>
    <dgm:cxn modelId="{F7BE4110-D033-48CE-8C3F-4D208E21853E}" type="presParOf" srcId="{423E0CD1-CEDE-46E6-8918-AC01CE05395C}" destId="{9A80033A-D847-4FBF-AEA6-BE8FAA8F3932}" srcOrd="0" destOrd="0" presId="urn:microsoft.com/office/officeart/2005/8/layout/cycle3"/>
    <dgm:cxn modelId="{FEFC3F28-6E17-4356-9C2B-CFAA5FADC0C5}" type="presParOf" srcId="{423E0CD1-CEDE-46E6-8918-AC01CE05395C}" destId="{D56458EE-C9A9-4A74-8E7E-4A447987852B}" srcOrd="1" destOrd="0" presId="urn:microsoft.com/office/officeart/2005/8/layout/cycle3"/>
    <dgm:cxn modelId="{C23A27D9-1F1D-4230-9169-C6E53B988D59}" type="presParOf" srcId="{423E0CD1-CEDE-46E6-8918-AC01CE05395C}" destId="{07D6CA95-13F7-4CBF-BD2F-224D7DDD8773}" srcOrd="2" destOrd="0" presId="urn:microsoft.com/office/officeart/2005/8/layout/cycle3"/>
    <dgm:cxn modelId="{61808997-6100-46A4-B97F-7B50B72E65CF}" type="presParOf" srcId="{423E0CD1-CEDE-46E6-8918-AC01CE05395C}" destId="{35B4A322-9754-4E46-B8C6-F76302F9A765}" srcOrd="3" destOrd="0" presId="urn:microsoft.com/office/officeart/2005/8/layout/cycle3"/>
    <dgm:cxn modelId="{3A42D044-BD5D-4AE1-8F74-97A7B84BFC48}" type="presParOf" srcId="{423E0CD1-CEDE-46E6-8918-AC01CE05395C}" destId="{A316835C-94BD-4282-AB81-632C0880D8A2}" srcOrd="4" destOrd="0" presId="urn:microsoft.com/office/officeart/2005/8/layout/cycle3"/>
    <dgm:cxn modelId="{F155FE4A-9A8A-4E75-AD92-2AC078F96166}" type="presParOf" srcId="{423E0CD1-CEDE-46E6-8918-AC01CE05395C}" destId="{F3157978-6A7D-4F25-AA54-7F0DA0AA9087}"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458EE-C9A9-4A74-8E7E-4A447987852B}">
      <dsp:nvSpPr>
        <dsp:cNvPr id="0" name=""/>
        <dsp:cNvSpPr/>
      </dsp:nvSpPr>
      <dsp:spPr>
        <a:xfrm>
          <a:off x="1260021" y="-28050"/>
          <a:ext cx="4616869" cy="4616869"/>
        </a:xfrm>
        <a:prstGeom prst="circularArrow">
          <a:avLst>
            <a:gd name="adj1" fmla="val 5544"/>
            <a:gd name="adj2" fmla="val 330680"/>
            <a:gd name="adj3" fmla="val 13792270"/>
            <a:gd name="adj4" fmla="val 1737602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80033A-D847-4FBF-AEA6-BE8FAA8F3932}">
      <dsp:nvSpPr>
        <dsp:cNvPr id="0" name=""/>
        <dsp:cNvSpPr/>
      </dsp:nvSpPr>
      <dsp:spPr>
        <a:xfrm>
          <a:off x="2495131" y="18"/>
          <a:ext cx="2146649" cy="1073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rPr>
            <a:t>Assume that the speed of light (</a:t>
          </a:r>
          <a:r>
            <a:rPr lang="en-US" sz="1100" b="1" i="1" kern="1200" dirty="0">
              <a:solidFill>
                <a:schemeClr val="tx1"/>
              </a:solidFill>
            </a:rPr>
            <a:t>c</a:t>
          </a:r>
          <a:r>
            <a:rPr lang="en-US" sz="1100" b="0" kern="1200" dirty="0">
              <a:solidFill>
                <a:schemeClr val="tx1"/>
              </a:solidFill>
            </a:rPr>
            <a:t>) is constant for both two-way and one-way trips.</a:t>
          </a:r>
          <a:endParaRPr lang="en-US" sz="1100" kern="1200" dirty="0">
            <a:solidFill>
              <a:schemeClr val="tx1"/>
            </a:solidFill>
          </a:endParaRPr>
        </a:p>
      </dsp:txBody>
      <dsp:txXfrm>
        <a:off x="2547526" y="52413"/>
        <a:ext cx="2041859" cy="968534"/>
      </dsp:txXfrm>
    </dsp:sp>
    <dsp:sp modelId="{07D6CA95-13F7-4CBF-BD2F-224D7DDD8773}">
      <dsp:nvSpPr>
        <dsp:cNvPr id="0" name=""/>
        <dsp:cNvSpPr/>
      </dsp:nvSpPr>
      <dsp:spPr>
        <a:xfrm>
          <a:off x="4367584" y="1360435"/>
          <a:ext cx="2146649" cy="1073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rPr>
            <a:t>When the moving clock </a:t>
          </a:r>
          <a:r>
            <a:rPr lang="el-GR" sz="1100" b="1" i="1" kern="1200" dirty="0">
              <a:solidFill>
                <a:schemeClr val="tx1"/>
              </a:solidFill>
            </a:rPr>
            <a:t>α</a:t>
          </a:r>
          <a:r>
            <a:rPr lang="en-US" sz="1100" b="0" kern="1200" dirty="0">
              <a:solidFill>
                <a:schemeClr val="tx1"/>
              </a:solidFill>
            </a:rPr>
            <a:t> intersects with the stationary clock </a:t>
          </a:r>
          <a:r>
            <a:rPr lang="en-US" sz="1100" b="1" kern="1200" dirty="0">
              <a:solidFill>
                <a:schemeClr val="tx1"/>
              </a:solidFill>
            </a:rPr>
            <a:t>A</a:t>
          </a:r>
          <a:r>
            <a:rPr lang="en-US" sz="1100" b="0" kern="1200" dirty="0">
              <a:solidFill>
                <a:schemeClr val="tx1"/>
              </a:solidFill>
            </a:rPr>
            <a:t>, </a:t>
          </a:r>
          <a:r>
            <a:rPr lang="en-US" sz="1100" b="0" i="0" kern="1200" dirty="0">
              <a:solidFill>
                <a:schemeClr val="tx1"/>
              </a:solidFill>
            </a:rPr>
            <a:t>a</a:t>
          </a:r>
          <a:r>
            <a:rPr lang="en-US" sz="1100" b="0" kern="1200" dirty="0">
              <a:solidFill>
                <a:schemeClr val="tx1"/>
              </a:solidFill>
            </a:rPr>
            <a:t> signal is sent to </a:t>
          </a:r>
          <a:r>
            <a:rPr lang="el-GR" sz="1100" b="1" i="1" kern="1200" dirty="0">
              <a:solidFill>
                <a:schemeClr val="tx1"/>
              </a:solidFill>
            </a:rPr>
            <a:t>β</a:t>
          </a:r>
          <a:r>
            <a:rPr lang="en-US" sz="1100" b="0" kern="1200" dirty="0">
              <a:solidFill>
                <a:schemeClr val="tx1"/>
              </a:solidFill>
            </a:rPr>
            <a:t> encoding </a:t>
          </a:r>
          <a:r>
            <a:rPr lang="el-GR" sz="1100" b="1" i="1" kern="1200" dirty="0">
              <a:solidFill>
                <a:schemeClr val="tx1"/>
              </a:solidFill>
            </a:rPr>
            <a:t>α</a:t>
          </a:r>
          <a:r>
            <a:rPr lang="en-US" sz="1100" b="0" kern="1200" dirty="0">
              <a:solidFill>
                <a:schemeClr val="tx1"/>
              </a:solidFill>
            </a:rPr>
            <a:t>'s start time.</a:t>
          </a:r>
          <a:endParaRPr lang="en-US" sz="1100" kern="1200" dirty="0">
            <a:solidFill>
              <a:schemeClr val="tx1"/>
            </a:solidFill>
          </a:endParaRPr>
        </a:p>
      </dsp:txBody>
      <dsp:txXfrm>
        <a:off x="4419979" y="1412830"/>
        <a:ext cx="2041859" cy="968534"/>
      </dsp:txXfrm>
    </dsp:sp>
    <dsp:sp modelId="{35B4A322-9754-4E46-B8C6-F76302F9A765}">
      <dsp:nvSpPr>
        <dsp:cNvPr id="0" name=""/>
        <dsp:cNvSpPr/>
      </dsp:nvSpPr>
      <dsp:spPr>
        <a:xfrm>
          <a:off x="3652371" y="3561636"/>
          <a:ext cx="2146649" cy="1073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rPr>
            <a:t>Moving clock </a:t>
          </a:r>
          <a:r>
            <a:rPr lang="el-GR" sz="1100" b="1" i="1" kern="1200" dirty="0">
              <a:solidFill>
                <a:schemeClr val="tx1"/>
              </a:solidFill>
            </a:rPr>
            <a:t>β</a:t>
          </a:r>
          <a:r>
            <a:rPr lang="en-US" sz="1100" b="0" kern="1200" dirty="0">
              <a:solidFill>
                <a:schemeClr val="tx1"/>
              </a:solidFill>
            </a:rPr>
            <a:t> receives the signal and applies a half-time </a:t>
          </a:r>
          <a:r>
            <a:rPr lang="en-US" sz="800" b="0" kern="1200" dirty="0">
              <a:solidFill>
                <a:schemeClr val="tx1"/>
              </a:solidFill>
            </a:rPr>
            <a:t>(1/2) </a:t>
          </a:r>
          <a:r>
            <a:rPr lang="en-US" sz="1100" b="0" kern="1200" dirty="0">
              <a:solidFill>
                <a:schemeClr val="tx1"/>
              </a:solidFill>
            </a:rPr>
            <a:t>correction to account for the travel time of the light signal.</a:t>
          </a:r>
          <a:endParaRPr lang="en-US" sz="1100" kern="1200" dirty="0">
            <a:solidFill>
              <a:schemeClr val="tx1"/>
            </a:solidFill>
          </a:endParaRPr>
        </a:p>
      </dsp:txBody>
      <dsp:txXfrm>
        <a:off x="3704766" y="3614031"/>
        <a:ext cx="2041859" cy="968534"/>
      </dsp:txXfrm>
    </dsp:sp>
    <dsp:sp modelId="{A316835C-94BD-4282-AB81-632C0880D8A2}">
      <dsp:nvSpPr>
        <dsp:cNvPr id="0" name=""/>
        <dsp:cNvSpPr/>
      </dsp:nvSpPr>
      <dsp:spPr>
        <a:xfrm>
          <a:off x="1337891" y="3561636"/>
          <a:ext cx="2146649" cy="1073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rPr>
            <a:t>The moving clock b and stationary clock </a:t>
          </a:r>
          <a:r>
            <a:rPr lang="en-US" sz="1100" b="1" kern="1200" dirty="0">
              <a:solidFill>
                <a:schemeClr val="tx1"/>
              </a:solidFill>
            </a:rPr>
            <a:t>B</a:t>
          </a:r>
          <a:r>
            <a:rPr lang="en-US" sz="1100" b="0" kern="1200" dirty="0">
              <a:solidFill>
                <a:schemeClr val="tx1"/>
              </a:solidFill>
            </a:rPr>
            <a:t> then synchronize their times with </a:t>
          </a:r>
          <a:r>
            <a:rPr lang="en-US" sz="1100" b="1" kern="1200" dirty="0">
              <a:solidFill>
                <a:schemeClr val="tx1"/>
              </a:solidFill>
            </a:rPr>
            <a:t>A</a:t>
          </a:r>
          <a:r>
            <a:rPr lang="en-US" sz="1100" b="0" kern="1200" dirty="0">
              <a:solidFill>
                <a:schemeClr val="tx1"/>
              </a:solidFill>
            </a:rPr>
            <a:t> and a using this corrected signal</a:t>
          </a:r>
          <a:r>
            <a:rPr lang="en-US" sz="1100" b="0" kern="1200" dirty="0"/>
            <a:t>.</a:t>
          </a:r>
          <a:endParaRPr lang="en-US" sz="1100" kern="1200" dirty="0"/>
        </a:p>
      </dsp:txBody>
      <dsp:txXfrm>
        <a:off x="1390286" y="3614031"/>
        <a:ext cx="2041859" cy="968534"/>
      </dsp:txXfrm>
    </dsp:sp>
    <dsp:sp modelId="{F3157978-6A7D-4F25-AA54-7F0DA0AA9087}">
      <dsp:nvSpPr>
        <dsp:cNvPr id="0" name=""/>
        <dsp:cNvSpPr/>
      </dsp:nvSpPr>
      <dsp:spPr>
        <a:xfrm>
          <a:off x="622677" y="1360435"/>
          <a:ext cx="2146649" cy="1073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rPr>
            <a:t>Any time difference between the moving clocks </a:t>
          </a:r>
          <a:r>
            <a:rPr lang="el-GR" sz="1100" b="1" i="1" kern="1200" dirty="0">
              <a:solidFill>
                <a:schemeClr val="tx1"/>
              </a:solidFill>
            </a:rPr>
            <a:t>α</a:t>
          </a:r>
          <a:r>
            <a:rPr lang="en-US" sz="1100" b="0" kern="1200" dirty="0">
              <a:solidFill>
                <a:schemeClr val="tx1"/>
              </a:solidFill>
            </a:rPr>
            <a:t> and </a:t>
          </a:r>
          <a:r>
            <a:rPr lang="el-GR" sz="1100" b="1" i="1" kern="1200" dirty="0">
              <a:solidFill>
                <a:schemeClr val="tx1"/>
              </a:solidFill>
            </a:rPr>
            <a:t>β</a:t>
          </a:r>
          <a:r>
            <a:rPr lang="en-US" sz="1100" b="0" kern="1200" dirty="0">
              <a:solidFill>
                <a:schemeClr val="tx1"/>
              </a:solidFill>
            </a:rPr>
            <a:t> is adjusted to match the stationary clock </a:t>
          </a:r>
          <a:r>
            <a:rPr lang="en-US" sz="1100" b="1" kern="1200" dirty="0">
              <a:solidFill>
                <a:schemeClr val="tx1"/>
              </a:solidFill>
            </a:rPr>
            <a:t>A</a:t>
          </a:r>
          <a:r>
            <a:rPr lang="en-US" sz="1100" b="0" kern="1200" dirty="0">
              <a:solidFill>
                <a:schemeClr val="tx1"/>
              </a:solidFill>
            </a:rPr>
            <a:t> and moving clock </a:t>
          </a:r>
          <a:r>
            <a:rPr lang="el-GR" sz="1100" b="1" i="1" kern="1200" dirty="0">
              <a:solidFill>
                <a:schemeClr val="tx1"/>
              </a:solidFill>
            </a:rPr>
            <a:t>α</a:t>
          </a:r>
          <a:r>
            <a:rPr lang="en-US" sz="1100" b="0" kern="1200" dirty="0">
              <a:solidFill>
                <a:schemeClr val="tx1"/>
              </a:solidFill>
            </a:rPr>
            <a:t>.</a:t>
          </a:r>
          <a:endParaRPr lang="en-US" sz="1100" kern="1200" dirty="0">
            <a:solidFill>
              <a:schemeClr val="tx1"/>
            </a:solidFill>
          </a:endParaRPr>
        </a:p>
      </dsp:txBody>
      <dsp:txXfrm>
        <a:off x="675072" y="1412830"/>
        <a:ext cx="2041859" cy="9685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4T05:42:22.71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1 155,'41'-1,"-9"0,0 2,0 1,54 9,-47-4,1-3,-1-1,1-2,42-5,11 2,419 2,-493 1,0 1,28 6,-27-4,-1-1,27 1,873-4,-900-2,0 1,28-8,-28 5,1 1,26-1,424 5,-454-2,1-1,27-6,28-3,10 0,-61 7,1 1,24-1,915 5,-941-2,-1-1,27-6,39-3,-47 10,1-2,39-9,-25 6,-1 3,94 5,-39 0,-57-1,0 0,0-3,77-10,-92 7,68-1,-68 6,-1-2,37-7,-36 4,0 1,46 2,-45 2,0-2,40-6,-18 1,0 2,0 3,59 5,-3-1,-83-1,-1-1,0 0,1-2,48-9,-45 5,1 2,0 2,0 1,38 4,5-1,-56-1,0 1,0 2,36 10,-34-8,1 0,37 2,86 15,-90-14,-30-4,57 2,-39-8,-27-1,1 2,-1 0,0 1,1 1,22 6,-30-6,1-1,-1 0,0 0,1-1,-1-1,0 0,17-4,34-2,300 7,-344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4T05:42:30.08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0 157,'30'1,"46"9,-46-6,48 3,1311-8,-1364-1,46-7,25-2,-39 9,78-12,-66 7,0 4,78 5,-27 1,-70-5,70-12,-119 14,70-7,143 6,-93 4,775-3,-876 1,0 1,25 6,40 3,-17-12,-36 0,1 0,-1 3,1 1,35 7,-31-4,0-1,1-2,0-2,52-5,3 2,803 2,-877-1,0-1,28-6,-28 3,1 2,26-1,77-6,10-1,1490 12,-1604-2,0-1,28-6,-28 4,1 1,26-2,110 8,116-5,-196-8,-44 5,52-2,684 8,-749-2,0-1,28-6,-27 4,-1 1,27-1,1214 4,-1240-1,0-1,25-5,40-4,748 12,-807 0,45 8,25 2,352-12,-429 3,0-1,28 8,-28-5,1-1,26 1,116-7,124 6,-222 7,-45-6,1-1,27 1,167 18,-44-1,279-22,-429 0,-1-1,27-6,39-3,-15 10,95-14,-124 11,59 1,-63 3,-1-1,49-8,-50 4,58-1,-59 5,60-9,-60 5,62-1,-61 5,56-8,-56 4,57-1,-57 5,60-9,-39 3,1 2,0 3,64 5,-7 0,-73-2,0 2,53 10,-14-6,-57-6,1 1,23 5,123 15,-147-18,0-1,38 1,-37-4,-1 2,37 6,-31-3,1-2,-1-1,1-1,34-3,-22 0,45 4,-23 8,-45-6,0 0,29 0,913-5,-936 2,46 9,25 1,437-12,-515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4T05:42:35.13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1,'8'5,"0"0,0 0,1 0,0-1,0 0,0-1,0 0,0 0,14 1,15 6,6 1,1-2,1-3,-1-1,1-2,68-5,61 5,-80 6,58 3,-112-11,46 9,35 1,-13-13,83 3,-117 9,-42-5,51 2,-7-6,100 14,-98-9,143-5,-94-3,832 2,-935-2,47-8,-47 6,45-3,54 9,89-4,-146-8,-47 6,1 1,25-1,468 5,-490-2,0-2,24-4,-24 2,47-2,1704 6,-840 3,-916-1,0 1,28 6,-27-4,-1 0,27 0,425-5,-447 0,48-9,-47 5,46-2,-11 6,114 4,-110 7,-46-6,1-1,29 2,25-4,90 13,-92-7,0-4,72-6,-23 1,1567 2,-1662-1,46-9,25-1,19 13,89-4,-140-8,-45 6,0 0,29 0,31 3,98-13,-69 6,-75 8,61-10,-37 3,-1 2,1 2,65 7,-8-2,505-2,-600 1,0 1,28 6,-28-3,1-2,26 1,86-6,99 4,-168 8,-43-6,0-1,26 1,3-3,0 1,51 11,-67-9,0-1,52-3,-55-2,-1 2,0 2,56 8,-47-3,1-3,1-1,-1-2,45-5,9 2,-63 2,-1-1,1 1,-1 2,53 10,-44-6,0-1,0-2,0-2,50-5,5 2,18 0,120 4,-163 6,-49-4,-1-2,1 0,0-1,-1-1,1 0,0-2,25-5,-7 1,1 1,0 3,-1 0,53 6,3-1,-3-2,97-3,-124-9,-44 7,0 1,29-1,529 5,-557-2,0-1,25-6,40-3,-25 12,-30 0,1-1,0-2,-1-1,32-6,-24 2,-1 3,1 1,0 2,51 4,4 0,420-3,-437-10,-25 1,-33 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4T05:42:39.1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0 195,'1261'0,"-1237"2,1 0,22 6,-22-4,46 3,1775-6,-874-3,-935 0,43-7,-42 3,42 0,153-6,-116 3,-7 0,75-3,2512 14,-1430-3,-1241-1,45-7,24-2,524 12,-594-3,47-8,-47 6,45-3,742 8,-793 0,0 1,27 6,-26-4,0-1,26 1,424-4,-450 1,-1 1,27 5,39 4,343-11,-403-2,46-7,25-2,-17 11,-26 2,-1-3,83-13,-93 9,48-2,23-2,-64 4,69 1,-75 5,1-3,56-9,-43 4,1 2,0 3,60 5,-4 0,1060-3,-1155-1,0-1,28-6,-28 4,1 0,26 0,659 5,-680-2,47-9,23-1,1058 12,-1134-2,0-1,28-6,-28 4,1 1,26-2,60 3,172 6,-214 6,-45-6,0 0,28 0,6-4,-24-1,1 1,-1 1,53 11,-55-8,0 0,0-2,0-1,36-4,-25 2,43 3,-12 14,-54-13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4T05:42:40.80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3,'39'2,"43"7,-43-4,45 1,443-7,-497 0,44-9,-45 5,50-1,25 5,112 4,-109 17,-90-19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5T09:41:10.75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66,'424'0,"-278"17,-21-19,141 4,-202 5,67 2,-85-11,55-9,-89 11,0-1,0 2,0 0,23 4,28 2,9-7,101-13,-92 9,-62 4,1-1,-1 0,27-6,-20 2,0 1,34 0,17-2,11 1,-67 6,-1-2,1 0,31-7,-34 5,0 0,0 2,27 0,-27 1,1-1,-1 0,24-5,-8 0,2 3,-1 0,0 2,41 5,10-1,435-3,-375-18,9 29,-114-6,52 0,26 4,-1 8,-70-12,1-2,78-5,-29-1,54 14,-124-7,38 0,-44-3,0 0,0 2,0 1,28 7,-27-5,1-2,1-1,-1-1,0-1,0-1,27-4,21 2,58 2,-116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5T09:41:15.6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49,'229'-15,"-50"0,-113 10,129 4,-81 4,-94-3,53 0,111-13,-162 11,0 1,1 1,-1 2,31 4,49 2,-34-10,-40 0,0 1,0 1,0 1,0 2,40 8,-47-4,0-2,1 0,28 2,52 8,-68-9,-1-1,42 1,-58-5,1 1,-1 0,28 9,-27-7,-1 0,0-1,29 2,68 11,-100-16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0BCFC-AFFD-334C-A183-6116BAFDF92B}" type="datetimeFigureOut">
              <a:rPr lang="en-US" smtClean="0"/>
              <a:t>3/30/2024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058E0-0852-DB43-83D6-BD76659FF1D8}" type="slidenum">
              <a:rPr lang="en-US" smtClean="0"/>
              <a:t>‹#›</a:t>
            </a:fld>
            <a:endParaRPr lang="en-US" dirty="0"/>
          </a:p>
        </p:txBody>
      </p:sp>
    </p:spTree>
    <p:extLst>
      <p:ext uri="{BB962C8B-B14F-4D97-AF65-F5344CB8AC3E}">
        <p14:creationId xmlns:p14="http://schemas.microsoft.com/office/powerpoint/2010/main" val="151930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Cesium – low melting point – 1  [Atomic Model] </a:t>
            </a:r>
            <a:r>
              <a:rPr lang="en-US" b="0" i="0" dirty="0">
                <a:solidFill>
                  <a:srgbClr val="E8EAED"/>
                </a:solidFill>
                <a:effectLst/>
                <a:latin typeface="Google Sans"/>
              </a:rPr>
              <a:t>Valence electron</a:t>
            </a:r>
            <a:r>
              <a:rPr lang="en-US" dirty="0"/>
              <a:t> in the outer shell of Cesium [ periodic table: https://i.imgur.com/XI08VnQ.png ] | [ atomic model shell: https://i.imgur.com/FmmT7Lj.png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solidFill>
                  <a:schemeClr val="tx1"/>
                </a:solidFill>
                <a:effectLst/>
                <a:latin typeface="+mn-lt"/>
              </a:rPr>
            </a:br>
            <a:r>
              <a:rPr lang="en-US" b="0" dirty="0">
                <a:solidFill>
                  <a:srgbClr val="CCCCCC"/>
                </a:solidFill>
                <a:effectLst/>
                <a:latin typeface="Consolas" panose="020B0609020204030204" pitchFamily="49" charset="0"/>
              </a:rPr>
              <a:t>Vaporized Cesium collimated into a coherent beam that gets directed into a radio wave cavity using magnetic field (A). Once inside the cavity, radio waves are calibrated against the resonate frequency of the Cesium vapor (~9.192 GHz) [9.1 billion </a:t>
            </a:r>
            <a:r>
              <a:rPr lang="en-US" b="0" dirty="0" err="1">
                <a:solidFill>
                  <a:srgbClr val="CCCCCC"/>
                </a:solidFill>
                <a:effectLst/>
                <a:latin typeface="Consolas" panose="020B0609020204030204" pitchFamily="49" charset="0"/>
              </a:rPr>
              <a:t>osc</a:t>
            </a:r>
            <a:r>
              <a:rPr lang="en-US" b="0" dirty="0">
                <a:solidFill>
                  <a:srgbClr val="CCCCCC"/>
                </a:solidFill>
                <a:effectLst/>
                <a:latin typeface="Consolas" panose="020B0609020204030204" pitchFamily="49" charset="0"/>
              </a:rPr>
              <a:t>/s]. Exiting the </a:t>
            </a:r>
            <a:r>
              <a:rPr lang="en-US" b="0" dirty="0" err="1">
                <a:solidFill>
                  <a:srgbClr val="CCCCCC"/>
                </a:solidFill>
                <a:effectLst/>
                <a:latin typeface="Consolas" panose="020B0609020204030204" pitchFamily="49" charset="0"/>
              </a:rPr>
              <a:t>rado</a:t>
            </a:r>
            <a:r>
              <a:rPr lang="en-US" b="0" dirty="0">
                <a:solidFill>
                  <a:srgbClr val="CCCCCC"/>
                </a:solidFill>
                <a:effectLst/>
                <a:latin typeface="Consolas" panose="020B0609020204030204" pitchFamily="49" charset="0"/>
              </a:rPr>
              <a:t> wave cavity, only radio waves &amp; Cesium vapor matching the 9.192 GHz are directed via magnetic field (B) to an ionizer. Ionization the Cesium vapor with radio waves at the same frequency creates an electric signal that's proportional to the </a:t>
            </a:r>
            <a:r>
              <a:rPr lang="en-US" b="0" dirty="0" err="1">
                <a:solidFill>
                  <a:srgbClr val="CCCCCC"/>
                </a:solidFill>
                <a:effectLst/>
                <a:latin typeface="Consolas" panose="020B0609020204030204" pitchFamily="49" charset="0"/>
              </a:rPr>
              <a:t>osc</a:t>
            </a:r>
            <a:r>
              <a:rPr lang="en-US" b="0" dirty="0">
                <a:solidFill>
                  <a:srgbClr val="CCCCCC"/>
                </a:solidFill>
                <a:effectLst/>
                <a:latin typeface="Consolas" panose="020B0609020204030204" pitchFamily="49" charset="0"/>
              </a:rPr>
              <a:t>. rate of 9.192 GHz which is measured the "electron multiplier" Once the </a:t>
            </a:r>
            <a:r>
              <a:rPr lang="en-US" b="0" dirty="0" err="1">
                <a:solidFill>
                  <a:srgbClr val="CCCCCC"/>
                </a:solidFill>
                <a:effectLst/>
                <a:latin typeface="Consolas" panose="020B0609020204030204" pitchFamily="49" charset="0"/>
              </a:rPr>
              <a:t>osc</a:t>
            </a:r>
            <a:r>
              <a:rPr lang="en-US" b="0" dirty="0">
                <a:solidFill>
                  <a:srgbClr val="CCCCCC"/>
                </a:solidFill>
                <a:effectLst/>
                <a:latin typeface="Consolas" panose="020B0609020204030204" pitchFamily="49" charset="0"/>
              </a:rPr>
              <a:t>./rates match, a feedback loop is created for stabilization of the radio wave frequency. The clock is now capable of keeping time down to 1/9,192,631,770th of second</a:t>
            </a:r>
          </a:p>
          <a:p>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6</a:t>
            </a:fld>
            <a:endParaRPr lang="en-US" dirty="0"/>
          </a:p>
        </p:txBody>
      </p:sp>
    </p:spTree>
    <p:extLst>
      <p:ext uri="{BB962C8B-B14F-4D97-AF65-F5344CB8AC3E}">
        <p14:creationId xmlns:p14="http://schemas.microsoft.com/office/powerpoint/2010/main" val="144799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clocks sync to ECI, no additional </a:t>
            </a:r>
            <a:r>
              <a:rPr lang="en-US"/>
              <a:t>velocity corrections</a:t>
            </a:r>
          </a:p>
        </p:txBody>
      </p:sp>
      <p:sp>
        <p:nvSpPr>
          <p:cNvPr id="4" name="Slide Number Placeholder 3"/>
          <p:cNvSpPr>
            <a:spLocks noGrp="1"/>
          </p:cNvSpPr>
          <p:nvPr>
            <p:ph type="sldNum" sz="quarter" idx="5"/>
          </p:nvPr>
        </p:nvSpPr>
        <p:spPr/>
        <p:txBody>
          <a:bodyPr/>
          <a:lstStyle/>
          <a:p>
            <a:fld id="{DA6B31C5-FDC0-4282-96B5-11A33A913614}" type="slidenum">
              <a:rPr lang="en-US" smtClean="0"/>
              <a:t>17</a:t>
            </a:fld>
            <a:endParaRPr lang="en-US"/>
          </a:p>
        </p:txBody>
      </p:sp>
    </p:spTree>
    <p:extLst>
      <p:ext uri="{BB962C8B-B14F-4D97-AF65-F5344CB8AC3E}">
        <p14:creationId xmlns:p14="http://schemas.microsoft.com/office/powerpoint/2010/main" val="183568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sz="1800" dirty="0">
                <a:effectLst/>
                <a:latin typeface="Times New Roman" panose="02020603050405020304" pitchFamily="18" charset="0"/>
              </a:rPr>
              <a:t>Howard C. Hayden, Special Relativity: Problems and Alternatives, Physics Essays, Vol. 8, 3, 1995</a:t>
            </a:r>
            <a:endParaRPr lang="en-US" dirty="0"/>
          </a:p>
          <a:p>
            <a:r>
              <a:rPr lang="en-US" dirty="0"/>
              <a:t>2. Ching-</a:t>
            </a:r>
            <a:r>
              <a:rPr lang="en-US" dirty="0" err="1"/>
              <a:t>Chaun</a:t>
            </a:r>
            <a:r>
              <a:rPr lang="en-US" dirty="0"/>
              <a:t> </a:t>
            </a:r>
            <a:r>
              <a:rPr lang="en-US" dirty="0" err="1"/>
              <a:t>Su</a:t>
            </a:r>
            <a:r>
              <a:rPr lang="en-US" dirty="0"/>
              <a:t>, A Local-Ether Model of Wave Propagation Complying with the Sagnac Correction in the Global Positioning System, Antennas and Propagation Society International Symposium, 2000</a:t>
            </a:r>
          </a:p>
          <a:p>
            <a:r>
              <a:rPr lang="en-US" dirty="0"/>
              <a:t>3.Fig 3 and Fig 3.Ruyong Wang, Re-examine the Two Principles of Special Relativity and the Sagnac Effect Using GPS’ Range Measurement Equation, Pg. 3-4, 2000</a:t>
            </a:r>
          </a:p>
          <a:p>
            <a:endParaRPr lang="en-US" dirty="0"/>
          </a:p>
        </p:txBody>
      </p:sp>
      <p:sp>
        <p:nvSpPr>
          <p:cNvPr id="4" name="Slide Number Placeholder 3"/>
          <p:cNvSpPr>
            <a:spLocks noGrp="1"/>
          </p:cNvSpPr>
          <p:nvPr>
            <p:ph type="sldNum" sz="quarter" idx="5"/>
          </p:nvPr>
        </p:nvSpPr>
        <p:spPr/>
        <p:txBody>
          <a:bodyPr/>
          <a:lstStyle/>
          <a:p>
            <a:fld id="{D540E838-05B2-4689-A566-D1EC6A989274}" type="slidenum">
              <a:rPr lang="en-US" smtClean="0"/>
              <a:t>18</a:t>
            </a:fld>
            <a:endParaRPr lang="en-US"/>
          </a:p>
        </p:txBody>
      </p:sp>
    </p:spTree>
    <p:extLst>
      <p:ext uri="{BB962C8B-B14F-4D97-AF65-F5344CB8AC3E}">
        <p14:creationId xmlns:p14="http://schemas.microsoft.com/office/powerpoint/2010/main" val="40884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a:t>
            </a:r>
            <a:br>
              <a:rPr lang="en-US" dirty="0"/>
            </a:br>
            <a:r>
              <a:rPr lang="en-US" dirty="0"/>
              <a:t>RLG Polar coordinate switch @ 85 N lat.</a:t>
            </a:r>
          </a:p>
          <a:p>
            <a:endParaRPr lang="en-US" dirty="0"/>
          </a:p>
          <a:p>
            <a:r>
              <a:rPr lang="en-US" dirty="0"/>
              <a:t>Atomic  Meridian sync</a:t>
            </a:r>
          </a:p>
        </p:txBody>
      </p:sp>
      <p:sp>
        <p:nvSpPr>
          <p:cNvPr id="4" name="Slide Number Placeholder 3"/>
          <p:cNvSpPr>
            <a:spLocks noGrp="1"/>
          </p:cNvSpPr>
          <p:nvPr>
            <p:ph type="sldNum" sz="quarter" idx="5"/>
          </p:nvPr>
        </p:nvSpPr>
        <p:spPr/>
        <p:txBody>
          <a:bodyPr/>
          <a:lstStyle/>
          <a:p>
            <a:fld id="{DA6B31C5-FDC0-4282-96B5-11A33A913614}" type="slidenum">
              <a:rPr lang="en-US" smtClean="0"/>
              <a:t>20</a:t>
            </a:fld>
            <a:endParaRPr lang="en-US"/>
          </a:p>
        </p:txBody>
      </p:sp>
    </p:spTree>
    <p:extLst>
      <p:ext uri="{BB962C8B-B14F-4D97-AF65-F5344CB8AC3E}">
        <p14:creationId xmlns:p14="http://schemas.microsoft.com/office/powerpoint/2010/main" val="111498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Einstein clock synch doesn’t work</a:t>
            </a:r>
          </a:p>
          <a:p>
            <a:r>
              <a:rPr lang="en-US" dirty="0"/>
              <a:t>Relative velocity of the craft transporting the clock must be corrected for</a:t>
            </a:r>
          </a:p>
          <a:p>
            <a:r>
              <a:rPr lang="en-US" dirty="0"/>
              <a:t>If the satellites are synched to the ECI, then the implication is it can only be account for their absolute velocity WRT absolute space  (center of the ECI)</a:t>
            </a:r>
          </a:p>
          <a:p>
            <a:r>
              <a:rPr lang="en-US"/>
              <a:t>[Saburi] Washington </a:t>
            </a:r>
            <a:r>
              <a:rPr lang="en-US" dirty="0"/>
              <a:t>to Tokyo 14ns delay</a:t>
            </a:r>
          </a:p>
        </p:txBody>
      </p:sp>
      <p:sp>
        <p:nvSpPr>
          <p:cNvPr id="4" name="Slide Number Placeholder 3"/>
          <p:cNvSpPr>
            <a:spLocks noGrp="1"/>
          </p:cNvSpPr>
          <p:nvPr>
            <p:ph type="sldNum" sz="quarter" idx="5"/>
          </p:nvPr>
        </p:nvSpPr>
        <p:spPr/>
        <p:txBody>
          <a:bodyPr/>
          <a:lstStyle/>
          <a:p>
            <a:fld id="{23C058E0-0852-DB43-83D6-BD76659FF1D8}" type="slidenum">
              <a:rPr lang="en-US" smtClean="0"/>
              <a:t>21</a:t>
            </a:fld>
            <a:endParaRPr lang="en-US" dirty="0"/>
          </a:p>
        </p:txBody>
      </p:sp>
    </p:spTree>
    <p:extLst>
      <p:ext uri="{BB962C8B-B14F-4D97-AF65-F5344CB8AC3E}">
        <p14:creationId xmlns:p14="http://schemas.microsoft.com/office/powerpoint/2010/main" val="2844574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6BF1D-76A2-43B3-9EDC-200A36C0C686}" type="slidenum">
              <a:rPr lang="en-US" smtClean="0"/>
              <a:t>25</a:t>
            </a:fld>
            <a:endParaRPr lang="en-US"/>
          </a:p>
        </p:txBody>
      </p:sp>
    </p:spTree>
    <p:extLst>
      <p:ext uri="{BB962C8B-B14F-4D97-AF65-F5344CB8AC3E}">
        <p14:creationId xmlns:p14="http://schemas.microsoft.com/office/powerpoint/2010/main" val="1197395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Satellites</a:t>
            </a:r>
          </a:p>
          <a:p>
            <a:r>
              <a:rPr lang="en-US" dirty="0"/>
              <a:t>6 GPS Receiver</a:t>
            </a:r>
          </a:p>
          <a:p>
            <a:r>
              <a:rPr lang="en-US"/>
              <a:t>Meridian corrections</a:t>
            </a:r>
          </a:p>
          <a:p>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30</a:t>
            </a:fld>
            <a:endParaRPr lang="en-US" dirty="0"/>
          </a:p>
        </p:txBody>
      </p:sp>
    </p:spTree>
    <p:extLst>
      <p:ext uri="{BB962C8B-B14F-4D97-AF65-F5344CB8AC3E}">
        <p14:creationId xmlns:p14="http://schemas.microsoft.com/office/powerpoint/2010/main" val="154317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Principle of Relative Simultaneity (PRS)</a:t>
            </a:r>
            <a:br>
              <a:rPr lang="en-US" dirty="0"/>
            </a:br>
            <a:r>
              <a:rPr lang="en-US" dirty="0"/>
              <a:t>An emergent property of the constancy of </a:t>
            </a:r>
            <a:r>
              <a:rPr lang="en-US" i="1" dirty="0"/>
              <a:t>c</a:t>
            </a:r>
            <a:r>
              <a:rPr lang="en-US" dirty="0"/>
              <a:t> is that there’s no cohesive chain of events for observers in motion relative to one another. No observer will be in synchronicity with another observer, so long as there is relative motion between them.</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principle of relative simultaneity is unmanifest, thus nullifying the justification to use a Lorentz transformation.</a:t>
            </a:r>
          </a:p>
          <a:p>
            <a:endParaRPr lang="en-US" dirty="0"/>
          </a:p>
        </p:txBody>
      </p:sp>
      <p:sp>
        <p:nvSpPr>
          <p:cNvPr id="4" name="Slide Number Placeholder 3"/>
          <p:cNvSpPr>
            <a:spLocks noGrp="1"/>
          </p:cNvSpPr>
          <p:nvPr>
            <p:ph type="sldNum" sz="quarter" idx="5"/>
          </p:nvPr>
        </p:nvSpPr>
        <p:spPr/>
        <p:txBody>
          <a:bodyPr/>
          <a:lstStyle/>
          <a:p>
            <a:fld id="{DA6B31C5-FDC0-4282-96B5-11A33A913614}" type="slidenum">
              <a:rPr lang="en-US" smtClean="0"/>
              <a:t>32</a:t>
            </a:fld>
            <a:endParaRPr lang="en-US"/>
          </a:p>
        </p:txBody>
      </p:sp>
    </p:spTree>
    <p:extLst>
      <p:ext uri="{BB962C8B-B14F-4D97-AF65-F5344CB8AC3E}">
        <p14:creationId xmlns:p14="http://schemas.microsoft.com/office/powerpoint/2010/main" val="1990295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PRS isn’t manifest in GPS, how can the principle be true? If GPS is a time-interval system based off the constancy of c, then the distances derived should corresponded to the full speed of c. yet they’re proportional to the observer’s velocity &amp; meridian corrections</a:t>
            </a:r>
          </a:p>
          <a:p>
            <a:endParaRPr lang="en-US" dirty="0"/>
          </a:p>
          <a:p>
            <a:r>
              <a:rPr lang="en-US" dirty="0"/>
              <a:t>Relative Simu vs GPS Simu – How far away from Earth do you have to be before c is the same for all observers?</a:t>
            </a:r>
          </a:p>
        </p:txBody>
      </p:sp>
      <p:sp>
        <p:nvSpPr>
          <p:cNvPr id="4" name="Slide Number Placeholder 3"/>
          <p:cNvSpPr>
            <a:spLocks noGrp="1"/>
          </p:cNvSpPr>
          <p:nvPr>
            <p:ph type="sldNum" sz="quarter" idx="5"/>
          </p:nvPr>
        </p:nvSpPr>
        <p:spPr/>
        <p:txBody>
          <a:bodyPr/>
          <a:lstStyle/>
          <a:p>
            <a:fld id="{DA6B31C5-FDC0-4282-96B5-11A33A913614}" type="slidenum">
              <a:rPr lang="en-US" smtClean="0"/>
              <a:t>33</a:t>
            </a:fld>
            <a:endParaRPr lang="en-US"/>
          </a:p>
        </p:txBody>
      </p:sp>
    </p:spTree>
    <p:extLst>
      <p:ext uri="{BB962C8B-B14F-4D97-AF65-F5344CB8AC3E}">
        <p14:creationId xmlns:p14="http://schemas.microsoft.com/office/powerpoint/2010/main" val="272242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US" sz="1800" dirty="0">
                <a:latin typeface="Calibri" panose="020F0502020204030204" pitchFamily="34" charset="0"/>
              </a:rPr>
              <a:t>Sato, M. (2005). "Interpretation of Special Relativity as Applied to Earth-Centered Locally Inertial Coordinate Systems in Global Positioning System Satellite experiments." </a:t>
            </a:r>
            <a:r>
              <a:rPr lang="en-US" sz="1800" u="sng" dirty="0" err="1">
                <a:latin typeface="Calibri" panose="020F0502020204030204" pitchFamily="34" charset="0"/>
              </a:rPr>
              <a:t>arXiv</a:t>
            </a:r>
            <a:r>
              <a:rPr lang="en-US" sz="1800" u="sng" dirty="0">
                <a:latin typeface="Calibri" panose="020F0502020204030204" pitchFamily="34" charset="0"/>
              </a:rPr>
              <a:t> preprint physics/0502007.</a:t>
            </a:r>
          </a:p>
          <a:p>
            <a:pPr marR="0"/>
            <a:r>
              <a:rPr lang="en-US" sz="1800" dirty="0">
                <a:latin typeface="Calibri" panose="020F0502020204030204" pitchFamily="34" charset="0"/>
              </a:rPr>
              <a:t>	</a:t>
            </a:r>
          </a:p>
          <a:p>
            <a:br>
              <a:rPr lang="en-US" dirty="0"/>
            </a:br>
            <a:br>
              <a:rPr lang="en-US" dirty="0"/>
            </a:br>
            <a:r>
              <a:rPr lang="en-US" dirty="0"/>
              <a:t>If all reference frames were truly valid and additional velocity vectors existed, they would have to be accounted for. </a:t>
            </a:r>
          </a:p>
          <a:p>
            <a:r>
              <a:rPr lang="en-US" dirty="0"/>
              <a:t>In the way the “universal reference frame” would see it. The clock synchronization and variance caused by the additional velocity vectors would be manifest in our frame, regardless of how the orbit appears to us (elliptical or cycloidal) </a:t>
            </a:r>
          </a:p>
          <a:p>
            <a:endParaRPr lang="en-US" dirty="0"/>
          </a:p>
          <a:p>
            <a:r>
              <a:rPr lang="en-US" dirty="0"/>
              <a:t>The fact that the clocks are synced to the ECI time and show no variance due to the additional velocity vectors</a:t>
            </a:r>
          </a:p>
          <a:p>
            <a:r>
              <a:rPr lang="en-US" dirty="0"/>
              <a:t>The logical conclusion is the additional vectors do not exist. </a:t>
            </a:r>
          </a:p>
          <a:p>
            <a:endParaRPr lang="en-US" dirty="0"/>
          </a:p>
          <a:p>
            <a:endParaRPr lang="en-US" dirty="0"/>
          </a:p>
          <a:p>
            <a:r>
              <a:rPr lang="en-US" i="1" dirty="0"/>
              <a:t>“We cannot detect any annual deviations dependent on the velocity of the earth.”</a:t>
            </a:r>
            <a:r>
              <a:rPr lang="en-US" i="0" dirty="0"/>
              <a:t> pg. 7</a:t>
            </a:r>
          </a:p>
          <a:p>
            <a:endParaRPr lang="en-US" i="0" dirty="0"/>
          </a:p>
          <a:p>
            <a:r>
              <a:rPr lang="en-US" i="0" dirty="0"/>
              <a:t>If the orbital paths are ellipsis, we’re stationary because that’s how all our clocks are sync’d.</a:t>
            </a:r>
            <a:br>
              <a:rPr lang="en-US" i="0" dirty="0"/>
            </a:br>
            <a:br>
              <a:rPr lang="en-US" i="0" dirty="0"/>
            </a:br>
            <a:r>
              <a:rPr lang="en-US" dirty="0"/>
              <a:t>Orbital differences picture</a:t>
            </a:r>
          </a:p>
          <a:p>
            <a:endParaRPr lang="en-US" dirty="0"/>
          </a:p>
          <a:p>
            <a:r>
              <a:rPr lang="en-US" dirty="0"/>
              <a:t>Ref from the solar system shows the orbital as a curve, not a line [cycloid]</a:t>
            </a:r>
          </a:p>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31C5-FDC0-4282-96B5-11A33A9136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244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US" sz="1800" dirty="0">
                <a:latin typeface="Calibri" panose="020F0502020204030204" pitchFamily="34" charset="0"/>
              </a:rPr>
              <a:t>Sato, M. (2005). "Interpretation of Special Relativity as Applied to Earth-Centered Locally Inertial Coordinate Systems in Global Positioning System Satellite experiments." </a:t>
            </a:r>
            <a:r>
              <a:rPr lang="en-US" sz="1800" u="sng" dirty="0" err="1">
                <a:latin typeface="Calibri" panose="020F0502020204030204" pitchFamily="34" charset="0"/>
              </a:rPr>
              <a:t>arXiv</a:t>
            </a:r>
            <a:r>
              <a:rPr lang="en-US" sz="1800" u="sng" dirty="0">
                <a:latin typeface="Calibri" panose="020F0502020204030204" pitchFamily="34" charset="0"/>
              </a:rPr>
              <a:t> preprint physics/0502007.</a:t>
            </a:r>
          </a:p>
          <a:p>
            <a:pPr marR="0"/>
            <a:r>
              <a:rPr lang="en-US" sz="1800" dirty="0">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DA6B31C5-FDC0-4282-96B5-11A33A913614}" type="slidenum">
              <a:rPr lang="en-US" smtClean="0"/>
              <a:t>10</a:t>
            </a:fld>
            <a:endParaRPr lang="en-US"/>
          </a:p>
        </p:txBody>
      </p:sp>
    </p:spTree>
    <p:extLst>
      <p:ext uri="{BB962C8B-B14F-4D97-AF65-F5344CB8AC3E}">
        <p14:creationId xmlns:p14="http://schemas.microsoft.com/office/powerpoint/2010/main" val="4066231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theory, once this 5-step process is complete, the clocks should be in synch perpetuity since c is known and constant. </a:t>
            </a:r>
          </a:p>
          <a:p>
            <a:r>
              <a:rPr lang="en-US" dirty="0"/>
              <a:t>Assuming the relative velocity between the stationary clock and moving clock remains constant. </a:t>
            </a:r>
          </a:p>
        </p:txBody>
      </p:sp>
      <p:sp>
        <p:nvSpPr>
          <p:cNvPr id="4" name="Slide Number Placeholder 3"/>
          <p:cNvSpPr>
            <a:spLocks noGrp="1"/>
          </p:cNvSpPr>
          <p:nvPr>
            <p:ph type="sldNum" sz="quarter" idx="5"/>
          </p:nvPr>
        </p:nvSpPr>
        <p:spPr/>
        <p:txBody>
          <a:bodyPr/>
          <a:lstStyle/>
          <a:p>
            <a:fld id="{23C058E0-0852-DB43-83D6-BD76659FF1D8}" type="slidenum">
              <a:rPr lang="en-US" smtClean="0"/>
              <a:t>11</a:t>
            </a:fld>
            <a:endParaRPr lang="en-US" dirty="0"/>
          </a:p>
        </p:txBody>
      </p:sp>
    </p:spTree>
    <p:extLst>
      <p:ext uri="{BB962C8B-B14F-4D97-AF65-F5344CB8AC3E}">
        <p14:creationId xmlns:p14="http://schemas.microsoft.com/office/powerpoint/2010/main" val="367180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12</a:t>
            </a:fld>
            <a:endParaRPr lang="en-US" dirty="0"/>
          </a:p>
        </p:txBody>
      </p:sp>
    </p:spTree>
    <p:extLst>
      <p:ext uri="{BB962C8B-B14F-4D97-AF65-F5344CB8AC3E}">
        <p14:creationId xmlns:p14="http://schemas.microsoft.com/office/powerpoint/2010/main" val="3141811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HK worked then, right? Atomic clocks are synchronized in accordance with Einstein?</a:t>
            </a:r>
          </a:p>
        </p:txBody>
      </p:sp>
      <p:sp>
        <p:nvSpPr>
          <p:cNvPr id="4" name="Slide Number Placeholder 3"/>
          <p:cNvSpPr>
            <a:spLocks noGrp="1"/>
          </p:cNvSpPr>
          <p:nvPr>
            <p:ph type="sldNum" sz="quarter" idx="5"/>
          </p:nvPr>
        </p:nvSpPr>
        <p:spPr/>
        <p:txBody>
          <a:bodyPr/>
          <a:lstStyle/>
          <a:p>
            <a:fld id="{23C058E0-0852-DB43-83D6-BD76659FF1D8}" type="slidenum">
              <a:rPr lang="en-US" smtClean="0"/>
              <a:t>13</a:t>
            </a:fld>
            <a:endParaRPr lang="en-US" dirty="0"/>
          </a:p>
        </p:txBody>
      </p:sp>
    </p:spTree>
    <p:extLst>
      <p:ext uri="{BB962C8B-B14F-4D97-AF65-F5344CB8AC3E}">
        <p14:creationId xmlns:p14="http://schemas.microsoft.com/office/powerpoint/2010/main" val="35132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KaTeX_Fraktur"/>
              </a:rPr>
              <a:t>L = physical distance between clocks </a:t>
            </a:r>
            <a:r>
              <a:rPr lang="en-US" b="0" i="1" dirty="0">
                <a:solidFill>
                  <a:srgbClr val="D1D5DB"/>
                </a:solidFill>
                <a:effectLst/>
                <a:latin typeface="KaTeX_Fraktur"/>
              </a:rPr>
              <a:t>a</a:t>
            </a:r>
            <a:r>
              <a:rPr lang="en-US" b="0" i="0" dirty="0">
                <a:solidFill>
                  <a:srgbClr val="D1D5DB"/>
                </a:solidFill>
                <a:effectLst/>
                <a:latin typeface="KaTeX_Fraktur"/>
              </a:rPr>
              <a:t> and </a:t>
            </a:r>
            <a:r>
              <a:rPr lang="en-US" b="0" i="1" dirty="0">
                <a:solidFill>
                  <a:srgbClr val="D1D5DB"/>
                </a:solidFill>
                <a:effectLst/>
                <a:latin typeface="KaTeX_Fraktur"/>
              </a:rPr>
              <a:t>b [a and b can be satellites and ground stations]</a:t>
            </a:r>
            <a:br>
              <a:rPr lang="en-US" b="0" i="0" dirty="0">
                <a:solidFill>
                  <a:srgbClr val="D1D5DB"/>
                </a:solidFill>
                <a:effectLst/>
                <a:latin typeface="KaTeX_Fraktur"/>
              </a:rPr>
            </a:br>
            <a:r>
              <a:rPr lang="en-US" b="0" i="0" dirty="0" err="1">
                <a:solidFill>
                  <a:srgbClr val="D1D5DB"/>
                </a:solidFill>
                <a:effectLst/>
                <a:latin typeface="KaTeX_Fraktur"/>
              </a:rPr>
              <a:t>l_</a:t>
            </a:r>
            <a:r>
              <a:rPr lang="en-US" b="0" i="1" dirty="0" err="1">
                <a:solidFill>
                  <a:srgbClr val="D1D5DB"/>
                </a:solidFill>
                <a:effectLst/>
                <a:latin typeface="KaTeX_Math"/>
              </a:rPr>
              <a:t>v</a:t>
            </a:r>
            <a:r>
              <a:rPr lang="en-US" dirty="0"/>
              <a:t> = Earth rotation relative to center of the ECI – didn’t work – required an extra term [Ether Wind relative to the latitude] </a:t>
            </a:r>
          </a:p>
          <a:p>
            <a:r>
              <a:rPr lang="en-US" b="0" i="0" dirty="0">
                <a:solidFill>
                  <a:srgbClr val="D1D5DB"/>
                </a:solidFill>
                <a:effectLst/>
                <a:latin typeface="KaTeX_Main"/>
              </a:rPr>
              <a:t>2</a:t>
            </a:r>
            <a:r>
              <a:rPr lang="en-US" b="0" i="1" dirty="0">
                <a:solidFill>
                  <a:srgbClr val="D1D5DB"/>
                </a:solidFill>
                <a:effectLst/>
                <a:latin typeface="KaTeX_Math"/>
              </a:rPr>
              <a:t>v</a:t>
            </a:r>
            <a:r>
              <a:rPr lang="en-US" b="0" i="0" dirty="0">
                <a:solidFill>
                  <a:srgbClr val="D1D5DB"/>
                </a:solidFill>
                <a:effectLst/>
                <a:latin typeface="KaTeX_Main"/>
              </a:rPr>
              <a:t>/</a:t>
            </a:r>
            <a:r>
              <a:rPr lang="en-US" b="0" i="1" dirty="0">
                <a:solidFill>
                  <a:srgbClr val="D1D5DB"/>
                </a:solidFill>
                <a:effectLst/>
                <a:latin typeface="KaTeX_Math"/>
              </a:rPr>
              <a:t>c^</a:t>
            </a:r>
            <a:r>
              <a:rPr lang="en-US" b="0" i="0" dirty="0">
                <a:solidFill>
                  <a:srgbClr val="D1D5DB"/>
                </a:solidFill>
                <a:effectLst/>
                <a:latin typeface="KaTeX_Main"/>
              </a:rPr>
              <a:t>2</a:t>
            </a:r>
            <a:r>
              <a:rPr lang="en-US" dirty="0"/>
              <a:t>= velocity as a fraction of the </a:t>
            </a:r>
            <a:r>
              <a:rPr lang="en-US" dirty="0" err="1"/>
              <a:t>SoL</a:t>
            </a:r>
            <a:r>
              <a:rPr lang="en-US" dirty="0"/>
              <a:t> of satellite WRT relative earth rotation [Ether Wind] Relative velocity of the craft RWT Ether wind relative to the latitude </a:t>
            </a:r>
          </a:p>
          <a:p>
            <a:r>
              <a:rPr lang="en-US" dirty="0"/>
              <a:t>Velocity correction experimentally substantiated in </a:t>
            </a:r>
            <a:r>
              <a:rPr lang="en-US" dirty="0" err="1"/>
              <a:t>Sadeh</a:t>
            </a:r>
            <a:r>
              <a:rPr lang="en-US" dirty="0"/>
              <a:t> et al. (68). c = c +- v confirmed</a:t>
            </a:r>
          </a:p>
        </p:txBody>
      </p:sp>
      <p:sp>
        <p:nvSpPr>
          <p:cNvPr id="4" name="Slide Number Placeholder 3"/>
          <p:cNvSpPr>
            <a:spLocks noGrp="1"/>
          </p:cNvSpPr>
          <p:nvPr>
            <p:ph type="sldNum" sz="quarter" idx="5"/>
          </p:nvPr>
        </p:nvSpPr>
        <p:spPr/>
        <p:txBody>
          <a:bodyPr/>
          <a:lstStyle/>
          <a:p>
            <a:fld id="{23C058E0-0852-DB43-83D6-BD76659FF1D8}" type="slidenum">
              <a:rPr lang="en-US" smtClean="0"/>
              <a:t>14</a:t>
            </a:fld>
            <a:endParaRPr lang="en-US" dirty="0"/>
          </a:p>
        </p:txBody>
      </p:sp>
    </p:spTree>
    <p:extLst>
      <p:ext uri="{BB962C8B-B14F-4D97-AF65-F5344CB8AC3E}">
        <p14:creationId xmlns:p14="http://schemas.microsoft.com/office/powerpoint/2010/main" val="395081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Sagnac effect is accounted for in a free-falling satellite, then, Earth’s orbit, free fall or otherwise should be detectable by interferometry [linear or circular]</a:t>
            </a:r>
          </a:p>
          <a:p>
            <a:endParaRPr lang="en-US" dirty="0"/>
          </a:p>
          <a:p>
            <a:r>
              <a:rPr lang="en-US" dirty="0"/>
              <a:t>Definition of an inertial frame and what it’s relative to, and how to define the orbit of a satellite</a:t>
            </a:r>
          </a:p>
        </p:txBody>
      </p:sp>
      <p:sp>
        <p:nvSpPr>
          <p:cNvPr id="4" name="Slide Number Placeholder 3"/>
          <p:cNvSpPr>
            <a:spLocks noGrp="1"/>
          </p:cNvSpPr>
          <p:nvPr>
            <p:ph type="sldNum" sz="quarter" idx="5"/>
          </p:nvPr>
        </p:nvSpPr>
        <p:spPr/>
        <p:txBody>
          <a:bodyPr/>
          <a:lstStyle/>
          <a:p>
            <a:fld id="{DA6B31C5-FDC0-4282-96B5-11A33A913614}" type="slidenum">
              <a:rPr lang="en-US" smtClean="0"/>
              <a:t>15</a:t>
            </a:fld>
            <a:endParaRPr lang="en-US"/>
          </a:p>
        </p:txBody>
      </p:sp>
    </p:spTree>
    <p:extLst>
      <p:ext uri="{BB962C8B-B14F-4D97-AF65-F5344CB8AC3E}">
        <p14:creationId xmlns:p14="http://schemas.microsoft.com/office/powerpoint/2010/main" val="108205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Meridian corrections are coordinate system corrections to the travel time of the </a:t>
            </a:r>
            <a:r>
              <a:rPr lang="en-US" dirty="0" err="1"/>
              <a:t>SoL.</a:t>
            </a:r>
            <a:r>
              <a:rPr lang="en-US" dirty="0"/>
              <a:t> This ensures any measurement taken by GPS will always reduce back to globular coordinates.</a:t>
            </a:r>
          </a:p>
          <a:p>
            <a:r>
              <a:rPr lang="en-US" dirty="0"/>
              <a:t>Ether wind correction relative to the latitude [synch to sidereal time] + velocity of transport craft</a:t>
            </a:r>
          </a:p>
        </p:txBody>
      </p:sp>
      <p:sp>
        <p:nvSpPr>
          <p:cNvPr id="4" name="Slide Number Placeholder 3"/>
          <p:cNvSpPr>
            <a:spLocks noGrp="1"/>
          </p:cNvSpPr>
          <p:nvPr>
            <p:ph type="sldNum" sz="quarter" idx="5"/>
          </p:nvPr>
        </p:nvSpPr>
        <p:spPr/>
        <p:txBody>
          <a:bodyPr/>
          <a:lstStyle/>
          <a:p>
            <a:fld id="{23C058E0-0852-DB43-83D6-BD76659FF1D8}" type="slidenum">
              <a:rPr lang="en-US" smtClean="0"/>
              <a:t>16</a:t>
            </a:fld>
            <a:endParaRPr lang="en-US" dirty="0"/>
          </a:p>
        </p:txBody>
      </p:sp>
    </p:spTree>
    <p:extLst>
      <p:ext uri="{BB962C8B-B14F-4D97-AF65-F5344CB8AC3E}">
        <p14:creationId xmlns:p14="http://schemas.microsoft.com/office/powerpoint/2010/main" val="3371771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51FEA09-E4BD-0741-D624-EED4A231C599}"/>
              </a:ext>
            </a:extLst>
          </p:cNvPr>
          <p:cNvSpPr/>
          <p:nvPr userDrawn="1"/>
        </p:nvSpPr>
        <p:spPr>
          <a:xfrm rot="10800000">
            <a:off x="853427"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0"/>
                </a:schemeClr>
              </a:gs>
              <a:gs pos="99000">
                <a:schemeClr val="accent3">
                  <a:alpha val="71647"/>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9">
            <a:extLst>
              <a:ext uri="{FF2B5EF4-FFF2-40B4-BE49-F238E27FC236}">
                <a16:creationId xmlns:a16="http://schemas.microsoft.com/office/drawing/2014/main" id="{B707B5BA-AB15-D1EF-EBC5-F38FCE20FC52}"/>
              </a:ext>
            </a:extLst>
          </p:cNvPr>
          <p:cNvSpPr/>
          <p:nvPr userDrawn="1"/>
        </p:nvSpPr>
        <p:spPr>
          <a:xfrm rot="710202" flipV="1">
            <a:off x="-145573" y="4175628"/>
            <a:ext cx="6040006" cy="3240870"/>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97000">
                <a:schemeClr val="accent3">
                  <a:lumMod val="50000"/>
                  <a:alpha val="21210"/>
                </a:schemeClr>
              </a:gs>
              <a:gs pos="72000">
                <a:schemeClr val="accent4">
                  <a:lumMod val="50000"/>
                </a:schemeClr>
              </a:gs>
              <a:gs pos="3000">
                <a:schemeClr val="accent6">
                  <a:alpha val="53787"/>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cxnSp>
        <p:nvCxnSpPr>
          <p:cNvPr id="6" name="Straight Connector 5">
            <a:extLst>
              <a:ext uri="{FF2B5EF4-FFF2-40B4-BE49-F238E27FC236}">
                <a16:creationId xmlns:a16="http://schemas.microsoft.com/office/drawing/2014/main" id="{21AF73CC-B23B-6DCD-7E3E-8213485DF9B7}"/>
              </a:ext>
            </a:extLst>
          </p:cNvPr>
          <p:cNvCxnSpPr>
            <a:cxnSpLocks/>
          </p:cNvCxnSpPr>
          <p:nvPr userDrawn="1"/>
        </p:nvCxnSpPr>
        <p:spPr>
          <a:xfrm rot="5400000">
            <a:off x="6095999" y="3104925"/>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reeform 1">
            <a:extLst>
              <a:ext uri="{FF2B5EF4-FFF2-40B4-BE49-F238E27FC236}">
                <a16:creationId xmlns:a16="http://schemas.microsoft.com/office/drawing/2014/main" id="{0319ECD0-7050-C18F-AC35-7F8DFA288A58}"/>
              </a:ext>
            </a:extLst>
          </p:cNvPr>
          <p:cNvSpPr/>
          <p:nvPr userDrawn="1"/>
        </p:nvSpPr>
        <p:spPr>
          <a:xfrm>
            <a:off x="-24334" y="1"/>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1">
                  <a:alpha val="31889"/>
                </a:schemeClr>
              </a:gs>
              <a:gs pos="77000">
                <a:schemeClr val="accent3">
                  <a:lumMod val="25000"/>
                  <a:alpha val="0"/>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
            <a:extLst>
              <a:ext uri="{FF2B5EF4-FFF2-40B4-BE49-F238E27FC236}">
                <a16:creationId xmlns:a16="http://schemas.microsoft.com/office/drawing/2014/main" id="{332954FC-1C1B-B277-413F-3CBA66FD1EAD}"/>
              </a:ext>
            </a:extLst>
          </p:cNvPr>
          <p:cNvSpPr/>
          <p:nvPr userDrawn="1"/>
        </p:nvSpPr>
        <p:spPr>
          <a:xfrm flipH="1" flipV="1">
            <a:off x="-26982" y="9939"/>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50000"/>
                </a:schemeClr>
              </a:gs>
              <a:gs pos="77000">
                <a:schemeClr val="accent3">
                  <a:lumMod val="25000"/>
                  <a:alpha val="0"/>
                </a:schemeClr>
              </a:gs>
            </a:gsLst>
            <a:path path="circle">
              <a:fillToRect t="100000" r="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4">
            <a:extLst>
              <a:ext uri="{FF2B5EF4-FFF2-40B4-BE49-F238E27FC236}">
                <a16:creationId xmlns:a16="http://schemas.microsoft.com/office/drawing/2014/main" id="{9AD65933-4DAE-2A46-C7F9-2A20CB244088}"/>
              </a:ext>
            </a:extLst>
          </p:cNvPr>
          <p:cNvSpPr/>
          <p:nvPr userDrawn="1"/>
        </p:nvSpPr>
        <p:spPr>
          <a:xfrm>
            <a:off x="4603793" y="0"/>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41000">
                <a:schemeClr val="accent5">
                  <a:alpha val="21000"/>
                </a:schemeClr>
              </a:gs>
              <a:gs pos="98000">
                <a:schemeClr val="accent5">
                  <a:lumMod val="50000"/>
                </a:schemeClr>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5">
            <a:extLst>
              <a:ext uri="{FF2B5EF4-FFF2-40B4-BE49-F238E27FC236}">
                <a16:creationId xmlns:a16="http://schemas.microsoft.com/office/drawing/2014/main" id="{078C0FDD-401B-0E80-5823-215C99BAE6B2}"/>
              </a:ext>
            </a:extLst>
          </p:cNvPr>
          <p:cNvSpPr/>
          <p:nvPr userDrawn="1"/>
        </p:nvSpPr>
        <p:spPr>
          <a:xfrm rot="710202" flipH="1">
            <a:off x="6511239" y="-551340"/>
            <a:ext cx="5838132" cy="3132551"/>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100000">
                <a:schemeClr val="accent4">
                  <a:lumMod val="75000"/>
                  <a:alpha val="19000"/>
                </a:schemeClr>
              </a:gs>
              <a:gs pos="0">
                <a:schemeClr val="accent6">
                  <a:alpha val="61994"/>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243584" y="2176272"/>
            <a:ext cx="9921240" cy="1481328"/>
          </a:xfrm>
        </p:spPr>
        <p:txBody>
          <a:bodyPr anchor="b">
            <a:no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42611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6934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hree Column">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4226C42-B02E-1D4B-77B4-BF0257C6041E}"/>
              </a:ext>
            </a:extLst>
          </p:cNvPr>
          <p:cNvSpPr/>
          <p:nvPr userDrawn="1"/>
        </p:nvSpPr>
        <p:spPr>
          <a:xfrm>
            <a:off x="19485" y="0"/>
            <a:ext cx="6721146" cy="6858000"/>
          </a:xfrm>
          <a:custGeom>
            <a:avLst/>
            <a:gdLst>
              <a:gd name="connsiteX0" fmla="*/ 0 w 6721146"/>
              <a:gd name="connsiteY0" fmla="*/ 0 h 6858000"/>
              <a:gd name="connsiteX1" fmla="*/ 399503 w 6721146"/>
              <a:gd name="connsiteY1" fmla="*/ 0 h 6858000"/>
              <a:gd name="connsiteX2" fmla="*/ 395119 w 6721146"/>
              <a:gd name="connsiteY2" fmla="*/ 19864 h 6858000"/>
              <a:gd name="connsiteX3" fmla="*/ 244176 w 6721146"/>
              <a:gd name="connsiteY3" fmla="*/ 529296 h 6858000"/>
              <a:gd name="connsiteX4" fmla="*/ 993095 w 6721146"/>
              <a:gd name="connsiteY4" fmla="*/ 5197987 h 6858000"/>
              <a:gd name="connsiteX5" fmla="*/ 4989455 w 6721146"/>
              <a:gd name="connsiteY5" fmla="*/ 6468602 h 6858000"/>
              <a:gd name="connsiteX6" fmla="*/ 6648701 w 6721146"/>
              <a:gd name="connsiteY6" fmla="*/ 6787937 h 6858000"/>
              <a:gd name="connsiteX7" fmla="*/ 6721146 w 6721146"/>
              <a:gd name="connsiteY7" fmla="*/ 6858000 h 6858000"/>
              <a:gd name="connsiteX8" fmla="*/ 0 w 672114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1146" h="6858000">
                <a:moveTo>
                  <a:pt x="0" y="0"/>
                </a:moveTo>
                <a:lnTo>
                  <a:pt x="399503" y="0"/>
                </a:lnTo>
                <a:lnTo>
                  <a:pt x="395119" y="19864"/>
                </a:lnTo>
                <a:cubicBezTo>
                  <a:pt x="355531" y="180505"/>
                  <a:pt x="305509" y="350292"/>
                  <a:pt x="244176" y="529296"/>
                </a:cubicBezTo>
                <a:cubicBezTo>
                  <a:pt x="-223599" y="2697668"/>
                  <a:pt x="276778" y="4254046"/>
                  <a:pt x="993095" y="5197987"/>
                </a:cubicBezTo>
                <a:cubicBezTo>
                  <a:pt x="1709415" y="6141924"/>
                  <a:pt x="3704883" y="6653220"/>
                  <a:pt x="4989455" y="6468602"/>
                </a:cubicBezTo>
                <a:cubicBezTo>
                  <a:pt x="5774573" y="6353740"/>
                  <a:pt x="6315041" y="6502080"/>
                  <a:pt x="6648701" y="6787937"/>
                </a:cubicBezTo>
                <a:lnTo>
                  <a:pt x="6721146" y="6858000"/>
                </a:lnTo>
                <a:lnTo>
                  <a:pt x="0" y="6858000"/>
                </a:lnTo>
                <a:close/>
              </a:path>
            </a:pathLst>
          </a:custGeom>
          <a:gradFill flip="none" rotWithShape="1">
            <a:gsLst>
              <a:gs pos="73000">
                <a:schemeClr val="accent3">
                  <a:lumMod val="25000"/>
                </a:schemeClr>
              </a:gs>
              <a:gs pos="0">
                <a:schemeClr val="accent1">
                  <a:alpha val="2964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8" name="Freeform: Shape 17">
            <a:extLst>
              <a:ext uri="{FF2B5EF4-FFF2-40B4-BE49-F238E27FC236}">
                <a16:creationId xmlns:a16="http://schemas.microsoft.com/office/drawing/2014/main" id="{260C6EA0-9137-97A8-7C78-0FCD8675F1B0}"/>
              </a:ext>
            </a:extLst>
          </p:cNvPr>
          <p:cNvSpPr/>
          <p:nvPr userDrawn="1"/>
        </p:nvSpPr>
        <p:spPr>
          <a:xfrm>
            <a:off x="8497" y="7662"/>
            <a:ext cx="4591137" cy="3588767"/>
          </a:xfrm>
          <a:custGeom>
            <a:avLst/>
            <a:gdLst>
              <a:gd name="connsiteX0" fmla="*/ 0 w 4591137"/>
              <a:gd name="connsiteY0" fmla="*/ 0 h 3588767"/>
              <a:gd name="connsiteX1" fmla="*/ 4591137 w 4591137"/>
              <a:gd name="connsiteY1" fmla="*/ 0 h 3588767"/>
              <a:gd name="connsiteX2" fmla="*/ 4458037 w 4591137"/>
              <a:gd name="connsiteY2" fmla="*/ 139038 h 3588767"/>
              <a:gd name="connsiteX3" fmla="*/ 3406398 w 4591137"/>
              <a:gd name="connsiteY3" fmla="*/ 1512312 h 3588767"/>
              <a:gd name="connsiteX4" fmla="*/ 202105 w 4591137"/>
              <a:gd name="connsiteY4" fmla="*/ 3554432 h 3588767"/>
              <a:gd name="connsiteX5" fmla="*/ 0 w 4591137"/>
              <a:gd name="connsiteY5" fmla="*/ 3506319 h 358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137" h="3588767">
                <a:moveTo>
                  <a:pt x="0" y="0"/>
                </a:moveTo>
                <a:lnTo>
                  <a:pt x="4591137" y="0"/>
                </a:lnTo>
                <a:lnTo>
                  <a:pt x="4458037" y="139038"/>
                </a:lnTo>
                <a:cubicBezTo>
                  <a:pt x="4038035" y="589101"/>
                  <a:pt x="3677988" y="1055885"/>
                  <a:pt x="3406398" y="1512312"/>
                </a:cubicBezTo>
                <a:cubicBezTo>
                  <a:pt x="2398561" y="3215836"/>
                  <a:pt x="1221089" y="3736280"/>
                  <a:pt x="202105" y="3554432"/>
                </a:cubicBezTo>
                <a:lnTo>
                  <a:pt x="0" y="3506319"/>
                </a:lnTo>
                <a:close/>
              </a:path>
            </a:pathLst>
          </a:custGeom>
          <a:gradFill flip="none" rotWithShape="1">
            <a:gsLst>
              <a:gs pos="0">
                <a:schemeClr val="accent3">
                  <a:lumMod val="25000"/>
                  <a:alpha val="55687"/>
                </a:schemeClr>
              </a:gs>
              <a:gs pos="99000">
                <a:schemeClr val="accent1">
                  <a:lumMod val="60000"/>
                  <a:lumOff val="40000"/>
                  <a:alpha val="20003"/>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24">
            <a:extLst>
              <a:ext uri="{FF2B5EF4-FFF2-40B4-BE49-F238E27FC236}">
                <a16:creationId xmlns:a16="http://schemas.microsoft.com/office/drawing/2014/main" id="{2698A246-2716-9361-4EDE-2498058A4C3A}"/>
              </a:ext>
            </a:extLst>
          </p:cNvPr>
          <p:cNvSpPr/>
          <p:nvPr userDrawn="1"/>
        </p:nvSpPr>
        <p:spPr>
          <a:xfrm>
            <a:off x="0" y="0"/>
            <a:ext cx="1893320" cy="2085274"/>
          </a:xfrm>
          <a:custGeom>
            <a:avLst/>
            <a:gdLst>
              <a:gd name="connsiteX0" fmla="*/ 0 w 1893320"/>
              <a:gd name="connsiteY0" fmla="*/ 0 h 2085274"/>
              <a:gd name="connsiteX1" fmla="*/ 1893320 w 1893320"/>
              <a:gd name="connsiteY1" fmla="*/ 0 h 2085274"/>
              <a:gd name="connsiteX2" fmla="*/ 1836420 w 1893320"/>
              <a:gd name="connsiteY2" fmla="*/ 89992 h 2085274"/>
              <a:gd name="connsiteX3" fmla="*/ 1471130 w 1893320"/>
              <a:gd name="connsiteY3" fmla="*/ 883842 h 2085274"/>
              <a:gd name="connsiteX4" fmla="*/ 90049 w 1893320"/>
              <a:gd name="connsiteY4" fmla="*/ 2071651 h 2085274"/>
              <a:gd name="connsiteX5" fmla="*/ 0 w 1893320"/>
              <a:gd name="connsiteY5" fmla="*/ 2052168 h 2085274"/>
              <a:gd name="connsiteX6" fmla="*/ 0 w 1893320"/>
              <a:gd name="connsiteY6" fmla="*/ 0 h 20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320" h="2085274">
                <a:moveTo>
                  <a:pt x="0" y="0"/>
                </a:moveTo>
                <a:lnTo>
                  <a:pt x="1893320" y="0"/>
                </a:lnTo>
                <a:lnTo>
                  <a:pt x="1836420" y="89992"/>
                </a:lnTo>
                <a:cubicBezTo>
                  <a:pt x="1676137" y="357859"/>
                  <a:pt x="1549717" y="629674"/>
                  <a:pt x="1471130" y="883842"/>
                </a:cubicBezTo>
                <a:cubicBezTo>
                  <a:pt x="1174602" y="1851540"/>
                  <a:pt x="614067" y="2156914"/>
                  <a:pt x="90049" y="2071651"/>
                </a:cubicBezTo>
                <a:lnTo>
                  <a:pt x="0" y="2052168"/>
                </a:lnTo>
                <a:lnTo>
                  <a:pt x="0" y="0"/>
                </a:lnTo>
                <a:close/>
              </a:path>
            </a:pathLst>
          </a:custGeom>
          <a:solidFill>
            <a:schemeClr val="accent5">
              <a:lumMod val="50000"/>
              <a:alpha val="107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9A7DD52-C2B0-2B91-92C0-905899BB578D}"/>
              </a:ext>
            </a:extLst>
          </p:cNvPr>
          <p:cNvSpPr/>
          <p:nvPr userDrawn="1"/>
        </p:nvSpPr>
        <p:spPr>
          <a:xfrm>
            <a:off x="2" y="5262792"/>
            <a:ext cx="2809260" cy="1595208"/>
          </a:xfrm>
          <a:custGeom>
            <a:avLst/>
            <a:gdLst>
              <a:gd name="connsiteX0" fmla="*/ 0 w 2809260"/>
              <a:gd name="connsiteY0" fmla="*/ 0 h 1595208"/>
              <a:gd name="connsiteX1" fmla="*/ 101140 w 2809260"/>
              <a:gd name="connsiteY1" fmla="*/ 117015 h 1595208"/>
              <a:gd name="connsiteX2" fmla="*/ 2208849 w 2809260"/>
              <a:gd name="connsiteY2" fmla="*/ 1381471 h 1595208"/>
              <a:gd name="connsiteX3" fmla="*/ 2746965 w 2809260"/>
              <a:gd name="connsiteY3" fmla="*/ 1562268 h 1595208"/>
              <a:gd name="connsiteX4" fmla="*/ 2809260 w 2809260"/>
              <a:gd name="connsiteY4" fmla="*/ 1595208 h 1595208"/>
              <a:gd name="connsiteX5" fmla="*/ 0 w 2809260"/>
              <a:gd name="connsiteY5" fmla="*/ 1595207 h 159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260" h="1595208">
                <a:moveTo>
                  <a:pt x="0" y="0"/>
                </a:moveTo>
                <a:lnTo>
                  <a:pt x="101140" y="117015"/>
                </a:lnTo>
                <a:cubicBezTo>
                  <a:pt x="653434" y="714877"/>
                  <a:pt x="1509442" y="1220329"/>
                  <a:pt x="2208849" y="1381471"/>
                </a:cubicBezTo>
                <a:cubicBezTo>
                  <a:pt x="2416303" y="1428716"/>
                  <a:pt x="2594874" y="1490011"/>
                  <a:pt x="2746965" y="1562268"/>
                </a:cubicBezTo>
                <a:lnTo>
                  <a:pt x="2809260" y="1595208"/>
                </a:lnTo>
                <a:lnTo>
                  <a:pt x="0" y="1595207"/>
                </a:lnTo>
                <a:close/>
              </a:path>
            </a:pathLst>
          </a:custGeom>
          <a:gradFill flip="none" rotWithShape="1">
            <a:gsLst>
              <a:gs pos="98000">
                <a:schemeClr val="accent5">
                  <a:lumMod val="50000"/>
                  <a:alpha val="67000"/>
                </a:schemeClr>
              </a:gs>
              <a:gs pos="0">
                <a:schemeClr val="accent6">
                  <a:alpha val="4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Freeform 29">
            <a:extLst>
              <a:ext uri="{FF2B5EF4-FFF2-40B4-BE49-F238E27FC236}">
                <a16:creationId xmlns:a16="http://schemas.microsoft.com/office/drawing/2014/main" id="{73541AB3-4000-4259-4112-06DA0F0728A5}"/>
              </a:ext>
            </a:extLst>
          </p:cNvPr>
          <p:cNvSpPr/>
          <p:nvPr userDrawn="1"/>
        </p:nvSpPr>
        <p:spPr>
          <a:xfrm>
            <a:off x="10193397" y="2730129"/>
            <a:ext cx="1979119" cy="4127871"/>
          </a:xfrm>
          <a:custGeom>
            <a:avLst/>
            <a:gdLst>
              <a:gd name="connsiteX0" fmla="*/ 1979119 w 1979119"/>
              <a:gd name="connsiteY0" fmla="*/ 0 h 4127871"/>
              <a:gd name="connsiteX1" fmla="*/ 1979119 w 1979119"/>
              <a:gd name="connsiteY1" fmla="*/ 4127871 h 4127871"/>
              <a:gd name="connsiteX2" fmla="*/ 0 w 1979119"/>
              <a:gd name="connsiteY2" fmla="*/ 4127871 h 4127871"/>
              <a:gd name="connsiteX3" fmla="*/ 113381 w 1979119"/>
              <a:gd name="connsiteY3" fmla="*/ 3939685 h 4127871"/>
              <a:gd name="connsiteX4" fmla="*/ 893390 w 1979119"/>
              <a:gd name="connsiteY4" fmla="*/ 1926136 h 4127871"/>
              <a:gd name="connsiteX5" fmla="*/ 1827429 w 1979119"/>
              <a:gd name="connsiteY5" fmla="*/ 103152 h 4127871"/>
              <a:gd name="connsiteX6" fmla="*/ 1979119 w 1979119"/>
              <a:gd name="connsiteY6" fmla="*/ 0 h 41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9119" h="4127871">
                <a:moveTo>
                  <a:pt x="1979119" y="0"/>
                </a:moveTo>
                <a:lnTo>
                  <a:pt x="1979119" y="4127871"/>
                </a:lnTo>
                <a:lnTo>
                  <a:pt x="0" y="4127871"/>
                </a:lnTo>
                <a:lnTo>
                  <a:pt x="113381" y="3939685"/>
                </a:lnTo>
                <a:cubicBezTo>
                  <a:pt x="496433" y="3268400"/>
                  <a:pt x="776925" y="2555572"/>
                  <a:pt x="893390" y="1926136"/>
                </a:cubicBezTo>
                <a:cubicBezTo>
                  <a:pt x="1059875" y="1013485"/>
                  <a:pt x="1404160" y="429246"/>
                  <a:pt x="1827429" y="103152"/>
                </a:cubicBezTo>
                <a:lnTo>
                  <a:pt x="1979119" y="0"/>
                </a:lnTo>
                <a:close/>
              </a:path>
            </a:pathLst>
          </a:custGeom>
          <a:gradFill>
            <a:gsLst>
              <a:gs pos="83000">
                <a:schemeClr val="accent5">
                  <a:lumMod val="58000"/>
                  <a:alpha val="35019"/>
                </a:schemeClr>
              </a:gs>
              <a:gs pos="0">
                <a:schemeClr val="accent6">
                  <a:lumMod val="89923"/>
                  <a:lumOff val="10077"/>
                  <a:alpha val="3555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dirty="0"/>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754880"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754880"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cxnSp>
        <p:nvCxnSpPr>
          <p:cNvPr id="21" name="Straight Connector 20">
            <a:extLst>
              <a:ext uri="{FF2B5EF4-FFF2-40B4-BE49-F238E27FC236}">
                <a16:creationId xmlns:a16="http://schemas.microsoft.com/office/drawing/2014/main" id="{DC963910-7C6F-7474-84FF-C53D235027B8}"/>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43CEC7BC-C46D-D3AD-22D8-8737322B7E20}"/>
              </a:ext>
            </a:extLst>
          </p:cNvPr>
          <p:cNvSpPr>
            <a:spLocks noGrp="1"/>
          </p:cNvSpPr>
          <p:nvPr>
            <p:ph type="body" sz="quarter" idx="13"/>
          </p:nvPr>
        </p:nvSpPr>
        <p:spPr>
          <a:xfrm>
            <a:off x="7973568"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Content Placeholder 5">
            <a:extLst>
              <a:ext uri="{FF2B5EF4-FFF2-40B4-BE49-F238E27FC236}">
                <a16:creationId xmlns:a16="http://schemas.microsoft.com/office/drawing/2014/main" id="{658FA801-D400-D7FB-6241-4A41BBAAA0D1}"/>
              </a:ext>
            </a:extLst>
          </p:cNvPr>
          <p:cNvSpPr>
            <a:spLocks noGrp="1"/>
          </p:cNvSpPr>
          <p:nvPr>
            <p:ph sz="quarter" idx="14"/>
          </p:nvPr>
        </p:nvSpPr>
        <p:spPr>
          <a:xfrm>
            <a:off x="7973568"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3394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832104"/>
            <a:ext cx="8878824" cy="1069848"/>
          </a:xfrm>
        </p:spPr>
        <p:txBody>
          <a:bodyPr anchor="b"/>
          <a:lstStyle>
            <a:lvl1pPr algn="ctr">
              <a:defRPr/>
            </a:lvl1pPr>
          </a:lstStyle>
          <a:p>
            <a:r>
              <a:rPr lang="en-US" dirty="0"/>
              <a:t>Click to edit Master title style</a:t>
            </a:r>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5" name="Oval 4">
            <a:extLst>
              <a:ext uri="{FF2B5EF4-FFF2-40B4-BE49-F238E27FC236}">
                <a16:creationId xmlns:a16="http://schemas.microsoft.com/office/drawing/2014/main" id="{31740CAD-6CDA-9014-8875-BCECEECE0522}"/>
              </a:ext>
            </a:extLst>
          </p:cNvPr>
          <p:cNvSpPr/>
          <p:nvPr userDrawn="1"/>
        </p:nvSpPr>
        <p:spPr>
          <a:xfrm flipH="1">
            <a:off x="3791017" y="2349814"/>
            <a:ext cx="2058045" cy="205804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6E536D1-EF07-9062-CA32-986876ED933F}"/>
              </a:ext>
            </a:extLst>
          </p:cNvPr>
          <p:cNvSpPr/>
          <p:nvPr userDrawn="1"/>
        </p:nvSpPr>
        <p:spPr>
          <a:xfrm flipH="1">
            <a:off x="8929767" y="2349814"/>
            <a:ext cx="2058045" cy="205804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D09D35C-DD66-8B6A-98FE-003262BBE72D}"/>
              </a:ext>
            </a:extLst>
          </p:cNvPr>
          <p:cNvSpPr/>
          <p:nvPr userDrawn="1"/>
        </p:nvSpPr>
        <p:spPr>
          <a:xfrm flipH="1">
            <a:off x="6342947" y="2349814"/>
            <a:ext cx="2058045" cy="205804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0E263D2-96A8-9EB3-2175-1DB2FD5CB609}"/>
              </a:ext>
            </a:extLst>
          </p:cNvPr>
          <p:cNvSpPr/>
          <p:nvPr userDrawn="1"/>
        </p:nvSpPr>
        <p:spPr>
          <a:xfrm flipH="1">
            <a:off x="1247942" y="2349814"/>
            <a:ext cx="2058045" cy="205804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042524"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dirty="0"/>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042524" y="4879877"/>
            <a:ext cx="2468880" cy="274638"/>
          </a:xfrm>
        </p:spPr>
        <p:txBody>
          <a:bodyPr anchor="t"/>
          <a:lstStyle>
            <a:lvl1pPr marL="0" indent="0" algn="ctr">
              <a:lnSpc>
                <a:spcPct val="100000"/>
              </a:lnSpc>
              <a:spcBef>
                <a:spcPts val="0"/>
              </a:spcBef>
              <a:buNone/>
              <a:defRPr sz="1600" spc="0" baseline="0"/>
            </a:lvl1pPr>
          </a:lstStyle>
          <a:p>
            <a:pPr lvl="0"/>
            <a:r>
              <a:rPr lang="en-US" dirty="0"/>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62712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dirty="0"/>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627120" y="4879877"/>
            <a:ext cx="2468880" cy="274638"/>
          </a:xfrm>
        </p:spPr>
        <p:txBody>
          <a:bodyPr anchor="t"/>
          <a:lstStyle>
            <a:lvl1pPr marL="0" indent="0" algn="ctr">
              <a:lnSpc>
                <a:spcPct val="100000"/>
              </a:lnSpc>
              <a:spcBef>
                <a:spcPts val="0"/>
              </a:spcBef>
              <a:buNone/>
              <a:defRPr sz="1600" spc="0" baseline="0"/>
            </a:lvl1pPr>
          </a:lstStyle>
          <a:p>
            <a:pPr lvl="0"/>
            <a:r>
              <a:rPr lang="en-US" dirty="0"/>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09600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dirty="0"/>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096000" y="4879877"/>
            <a:ext cx="2468880" cy="274638"/>
          </a:xfrm>
        </p:spPr>
        <p:txBody>
          <a:bodyPr anchor="t"/>
          <a:lstStyle>
            <a:lvl1pPr marL="0" indent="0" algn="ctr">
              <a:lnSpc>
                <a:spcPct val="100000"/>
              </a:lnSpc>
              <a:spcBef>
                <a:spcPts val="0"/>
              </a:spcBef>
              <a:buNone/>
              <a:defRPr sz="1600" spc="0" baseline="0"/>
            </a:lvl1pPr>
          </a:lstStyle>
          <a:p>
            <a:pPr lvl="0"/>
            <a:r>
              <a:rPr lang="en-US" dirty="0"/>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24349"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dirty="0"/>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24349" y="4879877"/>
            <a:ext cx="2468880" cy="274638"/>
          </a:xfrm>
        </p:spPr>
        <p:txBody>
          <a:bodyPr anchor="t"/>
          <a:lstStyle>
            <a:lvl1pPr marL="0" indent="0" algn="ctr">
              <a:lnSpc>
                <a:spcPct val="100000"/>
              </a:lnSpc>
              <a:spcBef>
                <a:spcPts val="0"/>
              </a:spcBef>
              <a:buNone/>
              <a:defRPr sz="1600" spc="0" baseline="0"/>
            </a:lvl1pPr>
          </a:lstStyle>
          <a:p>
            <a:pPr lvl="0"/>
            <a:r>
              <a:rPr lang="en-US" dirty="0"/>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399285" y="2505584"/>
            <a:ext cx="1746504" cy="1746504"/>
          </a:xfrm>
          <a:prstGeom prst="ellipse">
            <a:avLst/>
          </a:prstGeom>
        </p:spPr>
        <p:txBody>
          <a:bodyPr anchor="ctr"/>
          <a:lstStyle>
            <a:lvl1pPr marL="0" indent="0" algn="ctr">
              <a:buNone/>
              <a:defRPr sz="1100"/>
            </a:lvl1pPr>
          </a:lstStyle>
          <a:p>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3946787" y="2505584"/>
            <a:ext cx="1746504" cy="1746504"/>
          </a:xfrm>
          <a:prstGeom prst="ellipse">
            <a:avLst/>
          </a:prstGeom>
        </p:spPr>
        <p:txBody>
          <a:bodyPr anchor="ctr"/>
          <a:lstStyle>
            <a:lvl1pPr marL="0" indent="0" algn="ctr">
              <a:buNone/>
              <a:defRPr sz="1100"/>
            </a:lvl1pPr>
          </a:lstStyle>
          <a:p>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498717" y="2505584"/>
            <a:ext cx="1746504" cy="1746504"/>
          </a:xfrm>
          <a:prstGeom prst="ellipse">
            <a:avLst/>
          </a:prstGeom>
        </p:spPr>
        <p:txBody>
          <a:bodyPr anchor="ctr"/>
          <a:lstStyle>
            <a:lvl1pPr marL="0" indent="0" algn="ctr">
              <a:buNone/>
              <a:defRPr sz="1100"/>
            </a:lvl1pPr>
          </a:lstStyle>
          <a:p>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085537" y="2505584"/>
            <a:ext cx="1746504" cy="1746504"/>
          </a:xfrm>
          <a:prstGeom prst="ellipse">
            <a:avLst/>
          </a:prstGeom>
        </p:spPr>
        <p:txBody>
          <a:bodyPr anchor="ctr"/>
          <a:lstStyle>
            <a:lvl1pPr marL="0" indent="0" algn="ctr">
              <a:buNone/>
              <a:defRPr sz="1100"/>
            </a:lvl1pPr>
          </a:lstStyle>
          <a:p>
            <a:endParaRPr lang="en-US" dirty="0"/>
          </a:p>
        </p:txBody>
      </p:sp>
    </p:spTree>
    <p:extLst>
      <p:ext uri="{BB962C8B-B14F-4D97-AF65-F5344CB8AC3E}">
        <p14:creationId xmlns:p14="http://schemas.microsoft.com/office/powerpoint/2010/main" val="378420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CF1AC86-4E83-EED8-9FB5-635710111D45}"/>
              </a:ext>
            </a:extLst>
          </p:cNvPr>
          <p:cNvSpPr/>
          <p:nvPr userDrawn="1"/>
        </p:nvSpPr>
        <p:spPr>
          <a:xfrm flipH="1">
            <a:off x="1704107" y="4055522"/>
            <a:ext cx="1231495" cy="123149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03E890B-5D84-F4A6-E963-051A1C52577D}"/>
              </a:ext>
            </a:extLst>
          </p:cNvPr>
          <p:cNvSpPr/>
          <p:nvPr userDrawn="1"/>
        </p:nvSpPr>
        <p:spPr>
          <a:xfrm flipH="1">
            <a:off x="4228381" y="1853643"/>
            <a:ext cx="1231495" cy="1231495"/>
          </a:xfrm>
          <a:prstGeom prst="ellipse">
            <a:avLst/>
          </a:prstGeom>
          <a:gradFill flip="none" rotWithShape="1">
            <a:gsLst>
              <a:gs pos="18000">
                <a:schemeClr val="accent3"/>
              </a:gs>
              <a:gs pos="52000">
                <a:schemeClr val="accent5">
                  <a:alpha val="69515"/>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A321B0B-6EF1-E460-8E13-3BBE774FA148}"/>
              </a:ext>
            </a:extLst>
          </p:cNvPr>
          <p:cNvSpPr/>
          <p:nvPr userDrawn="1"/>
        </p:nvSpPr>
        <p:spPr>
          <a:xfrm flipH="1">
            <a:off x="6752655" y="4055275"/>
            <a:ext cx="1231495" cy="1231495"/>
          </a:xfrm>
          <a:prstGeom prst="ellipse">
            <a:avLst/>
          </a:prstGeom>
          <a:gradFill flip="none" rotWithShape="1">
            <a:gsLst>
              <a:gs pos="18000">
                <a:schemeClr val="accent3"/>
              </a:gs>
              <a:gs pos="52000">
                <a:schemeClr val="accent5">
                  <a:alpha val="69515"/>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98AB146-30D1-CD59-5D88-5097CF8561D1}"/>
              </a:ext>
            </a:extLst>
          </p:cNvPr>
          <p:cNvSpPr/>
          <p:nvPr userDrawn="1"/>
        </p:nvSpPr>
        <p:spPr>
          <a:xfrm flipH="1">
            <a:off x="9280950" y="4066155"/>
            <a:ext cx="1231495" cy="1231495"/>
          </a:xfrm>
          <a:prstGeom prst="ellipse">
            <a:avLst/>
          </a:prstGeom>
          <a:gradFill flip="none" rotWithShape="1">
            <a:gsLst>
              <a:gs pos="0">
                <a:schemeClr val="accent1"/>
              </a:gs>
              <a:gs pos="77000">
                <a:schemeClr val="accent6">
                  <a:alpha val="69284"/>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FE52614-CC2D-3550-FDBA-9D7D76ED0F72}"/>
              </a:ext>
            </a:extLst>
          </p:cNvPr>
          <p:cNvSpPr/>
          <p:nvPr userDrawn="1"/>
        </p:nvSpPr>
        <p:spPr>
          <a:xfrm flipH="1">
            <a:off x="4228381" y="4056366"/>
            <a:ext cx="1231495" cy="1231495"/>
          </a:xfrm>
          <a:prstGeom prst="ellipse">
            <a:avLst/>
          </a:prstGeom>
          <a:gradFill flip="none" rotWithShape="1">
            <a:gsLst>
              <a:gs pos="0">
                <a:schemeClr val="accent1"/>
              </a:gs>
              <a:gs pos="77000">
                <a:schemeClr val="accent6">
                  <a:alpha val="69284"/>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19BEA3C-B965-CC70-315C-7C531CD7AA4A}"/>
              </a:ext>
            </a:extLst>
          </p:cNvPr>
          <p:cNvSpPr/>
          <p:nvPr userDrawn="1"/>
        </p:nvSpPr>
        <p:spPr>
          <a:xfrm flipH="1">
            <a:off x="9276929" y="1861862"/>
            <a:ext cx="1231495" cy="123149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DBCCE6E9-C40E-A684-457C-F08C974BD59F}"/>
              </a:ext>
            </a:extLst>
          </p:cNvPr>
          <p:cNvSpPr/>
          <p:nvPr userDrawn="1"/>
        </p:nvSpPr>
        <p:spPr>
          <a:xfrm flipH="1">
            <a:off x="6752655" y="1855810"/>
            <a:ext cx="1231495" cy="123149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9B5F0D0-ABA3-5B0F-77C9-C5B64A613F84}"/>
              </a:ext>
            </a:extLst>
          </p:cNvPr>
          <p:cNvSpPr/>
          <p:nvPr userDrawn="1"/>
        </p:nvSpPr>
        <p:spPr>
          <a:xfrm flipH="1">
            <a:off x="1692043" y="1846020"/>
            <a:ext cx="1231495" cy="123149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338328"/>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176854"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dirty="0"/>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176854" y="3447288"/>
            <a:ext cx="2286000" cy="265176"/>
          </a:xfrm>
        </p:spPr>
        <p:txBody>
          <a:bodyPr anchor="ctr"/>
          <a:lstStyle>
            <a:lvl1pPr marL="0" indent="0" algn="ctr">
              <a:lnSpc>
                <a:spcPct val="100000"/>
              </a:lnSpc>
              <a:spcBef>
                <a:spcPts val="0"/>
              </a:spcBef>
              <a:buNone/>
              <a:defRPr sz="1400" spc="20" baseline="0"/>
            </a:lvl1pPr>
          </a:lstStyle>
          <a:p>
            <a:pPr lvl="0"/>
            <a:r>
              <a:rPr lang="en-US" dirty="0"/>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701128"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dirty="0"/>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701128" y="3447288"/>
            <a:ext cx="2286000" cy="265176"/>
          </a:xfrm>
        </p:spPr>
        <p:txBody>
          <a:bodyPr anchor="ctr"/>
          <a:lstStyle>
            <a:lvl1pPr marL="0" indent="0" algn="ctr">
              <a:lnSpc>
                <a:spcPct val="100000"/>
              </a:lnSpc>
              <a:spcBef>
                <a:spcPts val="0"/>
              </a:spcBef>
              <a:buNone/>
              <a:defRPr sz="1400" spc="20" baseline="0"/>
            </a:lvl1pPr>
          </a:lstStyle>
          <a:p>
            <a:pPr lvl="0"/>
            <a:r>
              <a:rPr lang="en-US" dirty="0"/>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225402"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dirty="0"/>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225402" y="3447288"/>
            <a:ext cx="2286000" cy="265176"/>
          </a:xfrm>
        </p:spPr>
        <p:txBody>
          <a:bodyPr anchor="ctr"/>
          <a:lstStyle>
            <a:lvl1pPr marL="0" indent="0" algn="ctr">
              <a:lnSpc>
                <a:spcPct val="100000"/>
              </a:lnSpc>
              <a:spcBef>
                <a:spcPts val="0"/>
              </a:spcBef>
              <a:buNone/>
              <a:defRPr sz="1400" spc="20" baseline="0"/>
            </a:lvl1pPr>
          </a:lstStyle>
          <a:p>
            <a:pPr lvl="0"/>
            <a:r>
              <a:rPr lang="en-US" dirty="0"/>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49676"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dirty="0"/>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49676" y="3447288"/>
            <a:ext cx="2286000" cy="265176"/>
          </a:xfrm>
        </p:spPr>
        <p:txBody>
          <a:bodyPr anchor="ctr"/>
          <a:lstStyle>
            <a:lvl1pPr marL="0" indent="0" algn="ctr">
              <a:lnSpc>
                <a:spcPct val="100000"/>
              </a:lnSpc>
              <a:spcBef>
                <a:spcPts val="0"/>
              </a:spcBef>
              <a:buNone/>
              <a:defRPr sz="1400" spc="20" baseline="0"/>
            </a:lvl1pPr>
          </a:lstStyle>
          <a:p>
            <a:pPr lvl="0"/>
            <a:r>
              <a:rPr lang="en-US" dirty="0"/>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782010" y="1935987"/>
            <a:ext cx="1051560" cy="1051560"/>
          </a:xfrm>
          <a:prstGeom prst="ellipse">
            <a:avLst/>
          </a:prstGeom>
        </p:spPr>
        <p:txBody>
          <a:bodyPr anchor="ctr"/>
          <a:lstStyle>
            <a:lvl1pPr marL="0" indent="0" algn="ctr">
              <a:buNone/>
              <a:defRPr sz="1100"/>
            </a:lvl1pPr>
          </a:lstStyle>
          <a:p>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4318348" y="1935987"/>
            <a:ext cx="1051560" cy="1051560"/>
          </a:xfrm>
          <a:prstGeom prst="ellipse">
            <a:avLst/>
          </a:prstGeom>
        </p:spPr>
        <p:txBody>
          <a:bodyPr anchor="ctr"/>
          <a:lstStyle>
            <a:lvl1pPr marL="0" indent="0" algn="ctr">
              <a:buNone/>
              <a:defRPr sz="1100"/>
            </a:lvl1pPr>
          </a:lstStyle>
          <a:p>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842622" y="1935987"/>
            <a:ext cx="1051560" cy="1051560"/>
          </a:xfrm>
          <a:prstGeom prst="ellipse">
            <a:avLst/>
          </a:prstGeom>
        </p:spPr>
        <p:txBody>
          <a:bodyPr anchor="ctr"/>
          <a:lstStyle>
            <a:lvl1pPr marL="0" indent="0" algn="ctr">
              <a:buNone/>
              <a:defRPr sz="1100"/>
            </a:lvl1pPr>
          </a:lstStyle>
          <a:p>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366896" y="1935987"/>
            <a:ext cx="1051560" cy="1051560"/>
          </a:xfrm>
          <a:prstGeom prst="ellipse">
            <a:avLst/>
          </a:prstGeom>
        </p:spPr>
        <p:txBody>
          <a:bodyPr anchor="ctr"/>
          <a:lstStyle>
            <a:lvl1pPr marL="0" indent="0" algn="ctr">
              <a:buNone/>
              <a:defRPr sz="1100"/>
            </a:lvl1pPr>
          </a:lstStyle>
          <a:p>
            <a:endParaRPr lang="en-US" dirty="0"/>
          </a:p>
        </p:txBody>
      </p:sp>
      <p:sp>
        <p:nvSpPr>
          <p:cNvPr id="29" name="Picture Placeholder 20">
            <a:extLst>
              <a:ext uri="{FF2B5EF4-FFF2-40B4-BE49-F238E27FC236}">
                <a16:creationId xmlns:a16="http://schemas.microsoft.com/office/drawing/2014/main" id="{BA9EB14D-8336-06B5-51E3-FBCAF00F1F25}"/>
              </a:ext>
            </a:extLst>
          </p:cNvPr>
          <p:cNvSpPr>
            <a:spLocks noGrp="1"/>
          </p:cNvSpPr>
          <p:nvPr>
            <p:ph type="pic" sz="quarter" idx="24"/>
          </p:nvPr>
        </p:nvSpPr>
        <p:spPr>
          <a:xfrm>
            <a:off x="1794074" y="4145489"/>
            <a:ext cx="1051560" cy="1051560"/>
          </a:xfrm>
          <a:prstGeom prst="ellipse">
            <a:avLst/>
          </a:prstGeom>
        </p:spPr>
        <p:txBody>
          <a:bodyPr anchor="ctr"/>
          <a:lstStyle>
            <a:lvl1pPr marL="0" indent="0" algn="ctr">
              <a:buNone/>
              <a:defRPr sz="1100"/>
            </a:lvl1pPr>
          </a:lstStyle>
          <a:p>
            <a:endParaRPr lang="en-US" dirty="0"/>
          </a:p>
        </p:txBody>
      </p:sp>
      <p:sp>
        <p:nvSpPr>
          <p:cNvPr id="30" name="Picture Placeholder 20">
            <a:extLst>
              <a:ext uri="{FF2B5EF4-FFF2-40B4-BE49-F238E27FC236}">
                <a16:creationId xmlns:a16="http://schemas.microsoft.com/office/drawing/2014/main" id="{A1E65D12-1094-78B5-B37A-A03576991D1D}"/>
              </a:ext>
            </a:extLst>
          </p:cNvPr>
          <p:cNvSpPr>
            <a:spLocks noGrp="1"/>
          </p:cNvSpPr>
          <p:nvPr>
            <p:ph type="pic" sz="quarter" idx="25"/>
          </p:nvPr>
        </p:nvSpPr>
        <p:spPr>
          <a:xfrm>
            <a:off x="4318348" y="4146333"/>
            <a:ext cx="1051560" cy="1051560"/>
          </a:xfrm>
          <a:prstGeom prst="ellipse">
            <a:avLst/>
          </a:prstGeom>
        </p:spPr>
        <p:txBody>
          <a:bodyPr anchor="ctr"/>
          <a:lstStyle>
            <a:lvl1pPr marL="0" indent="0" algn="ctr">
              <a:buNone/>
              <a:defRPr sz="1100"/>
            </a:lvl1pPr>
          </a:lstStyle>
          <a:p>
            <a:endParaRPr lang="en-US" dirty="0"/>
          </a:p>
        </p:txBody>
      </p:sp>
      <p:sp>
        <p:nvSpPr>
          <p:cNvPr id="31" name="Picture Placeholder 20">
            <a:extLst>
              <a:ext uri="{FF2B5EF4-FFF2-40B4-BE49-F238E27FC236}">
                <a16:creationId xmlns:a16="http://schemas.microsoft.com/office/drawing/2014/main" id="{6ABE5CEC-34A4-CD5D-FA0D-D675A87984F5}"/>
              </a:ext>
            </a:extLst>
          </p:cNvPr>
          <p:cNvSpPr>
            <a:spLocks noGrp="1"/>
          </p:cNvSpPr>
          <p:nvPr>
            <p:ph type="pic" sz="quarter" idx="26"/>
          </p:nvPr>
        </p:nvSpPr>
        <p:spPr>
          <a:xfrm>
            <a:off x="6842622" y="4145242"/>
            <a:ext cx="1051560" cy="1051560"/>
          </a:xfrm>
          <a:prstGeom prst="ellipse">
            <a:avLst/>
          </a:prstGeom>
        </p:spPr>
        <p:txBody>
          <a:bodyPr anchor="ctr"/>
          <a:lstStyle>
            <a:lvl1pPr marL="0" indent="0" algn="ctr">
              <a:buNone/>
              <a:defRPr sz="1100"/>
            </a:lvl1pPr>
          </a:lstStyle>
          <a:p>
            <a:endParaRPr lang="en-US" dirty="0"/>
          </a:p>
        </p:txBody>
      </p:sp>
      <p:sp>
        <p:nvSpPr>
          <p:cNvPr id="32" name="Picture Placeholder 20">
            <a:extLst>
              <a:ext uri="{FF2B5EF4-FFF2-40B4-BE49-F238E27FC236}">
                <a16:creationId xmlns:a16="http://schemas.microsoft.com/office/drawing/2014/main" id="{5DA945B5-3444-7CAC-AA4A-55B04D039824}"/>
              </a:ext>
            </a:extLst>
          </p:cNvPr>
          <p:cNvSpPr>
            <a:spLocks noGrp="1"/>
          </p:cNvSpPr>
          <p:nvPr>
            <p:ph type="pic" sz="quarter" idx="27"/>
          </p:nvPr>
        </p:nvSpPr>
        <p:spPr>
          <a:xfrm>
            <a:off x="9370917" y="4156122"/>
            <a:ext cx="1051560" cy="1051560"/>
          </a:xfrm>
          <a:prstGeom prst="ellipse">
            <a:avLst/>
          </a:prstGeom>
        </p:spPr>
        <p:txBody>
          <a:bodyPr anchor="ctr"/>
          <a:lstStyle>
            <a:lvl1pPr marL="0" indent="0" algn="ctr">
              <a:buNone/>
              <a:defRPr sz="1100"/>
            </a:lvl1pPr>
          </a:lstStyle>
          <a:p>
            <a:endParaRPr lang="en-US" dirty="0"/>
          </a:p>
        </p:txBody>
      </p:sp>
      <p:sp>
        <p:nvSpPr>
          <p:cNvPr id="33" name="Text Placeholder 11">
            <a:extLst>
              <a:ext uri="{FF2B5EF4-FFF2-40B4-BE49-F238E27FC236}">
                <a16:creationId xmlns:a16="http://schemas.microsoft.com/office/drawing/2014/main" id="{CB0DA5B5-9C84-7B23-EE8E-CEA555CD808E}"/>
              </a:ext>
            </a:extLst>
          </p:cNvPr>
          <p:cNvSpPr>
            <a:spLocks noGrp="1"/>
          </p:cNvSpPr>
          <p:nvPr>
            <p:ph type="body" sz="quarter" idx="28"/>
          </p:nvPr>
        </p:nvSpPr>
        <p:spPr>
          <a:xfrm>
            <a:off x="1176854"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dirty="0"/>
              <a:t>Click to edit Master text styles</a:t>
            </a:r>
          </a:p>
        </p:txBody>
      </p:sp>
      <p:sp>
        <p:nvSpPr>
          <p:cNvPr id="34" name="Text Placeholder 11">
            <a:extLst>
              <a:ext uri="{FF2B5EF4-FFF2-40B4-BE49-F238E27FC236}">
                <a16:creationId xmlns:a16="http://schemas.microsoft.com/office/drawing/2014/main" id="{99C62621-0080-5CDD-E5DD-2FCF2D548CEB}"/>
              </a:ext>
            </a:extLst>
          </p:cNvPr>
          <p:cNvSpPr>
            <a:spLocks noGrp="1"/>
          </p:cNvSpPr>
          <p:nvPr>
            <p:ph type="body" sz="quarter" idx="29"/>
          </p:nvPr>
        </p:nvSpPr>
        <p:spPr>
          <a:xfrm>
            <a:off x="1176854" y="5678424"/>
            <a:ext cx="2286000" cy="265176"/>
          </a:xfrm>
        </p:spPr>
        <p:txBody>
          <a:bodyPr anchor="ctr"/>
          <a:lstStyle>
            <a:lvl1pPr marL="0" indent="0" algn="ctr">
              <a:lnSpc>
                <a:spcPct val="100000"/>
              </a:lnSpc>
              <a:spcBef>
                <a:spcPts val="0"/>
              </a:spcBef>
              <a:buNone/>
              <a:defRPr sz="1400" spc="20" baseline="0"/>
            </a:lvl1pPr>
          </a:lstStyle>
          <a:p>
            <a:pPr lvl="0"/>
            <a:r>
              <a:rPr lang="en-US" dirty="0"/>
              <a:t>Click to edit Master text styles</a:t>
            </a:r>
          </a:p>
        </p:txBody>
      </p:sp>
      <p:sp>
        <p:nvSpPr>
          <p:cNvPr id="35" name="Text Placeholder 11">
            <a:extLst>
              <a:ext uri="{FF2B5EF4-FFF2-40B4-BE49-F238E27FC236}">
                <a16:creationId xmlns:a16="http://schemas.microsoft.com/office/drawing/2014/main" id="{B69DDE47-632B-987E-545E-BAB200D374ED}"/>
              </a:ext>
            </a:extLst>
          </p:cNvPr>
          <p:cNvSpPr>
            <a:spLocks noGrp="1"/>
          </p:cNvSpPr>
          <p:nvPr>
            <p:ph type="body" sz="quarter" idx="30"/>
          </p:nvPr>
        </p:nvSpPr>
        <p:spPr>
          <a:xfrm>
            <a:off x="3701128"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dirty="0"/>
              <a:t>Click to edit Master text styles</a:t>
            </a:r>
          </a:p>
        </p:txBody>
      </p:sp>
      <p:sp>
        <p:nvSpPr>
          <p:cNvPr id="36" name="Text Placeholder 11">
            <a:extLst>
              <a:ext uri="{FF2B5EF4-FFF2-40B4-BE49-F238E27FC236}">
                <a16:creationId xmlns:a16="http://schemas.microsoft.com/office/drawing/2014/main" id="{A165DCBF-4EFD-7181-68BA-1625AC1C0D5F}"/>
              </a:ext>
            </a:extLst>
          </p:cNvPr>
          <p:cNvSpPr>
            <a:spLocks noGrp="1"/>
          </p:cNvSpPr>
          <p:nvPr>
            <p:ph type="body" sz="quarter" idx="31"/>
          </p:nvPr>
        </p:nvSpPr>
        <p:spPr>
          <a:xfrm>
            <a:off x="3701128" y="5678424"/>
            <a:ext cx="2286000" cy="265176"/>
          </a:xfrm>
        </p:spPr>
        <p:txBody>
          <a:bodyPr anchor="ctr"/>
          <a:lstStyle>
            <a:lvl1pPr marL="0" indent="0" algn="ctr">
              <a:lnSpc>
                <a:spcPct val="100000"/>
              </a:lnSpc>
              <a:spcBef>
                <a:spcPts val="0"/>
              </a:spcBef>
              <a:buNone/>
              <a:defRPr sz="1400" spc="20" baseline="0"/>
            </a:lvl1pPr>
          </a:lstStyle>
          <a:p>
            <a:pPr lvl="0"/>
            <a:r>
              <a:rPr lang="en-US" dirty="0"/>
              <a:t>Click to edit Master text styles</a:t>
            </a:r>
          </a:p>
        </p:txBody>
      </p:sp>
      <p:sp>
        <p:nvSpPr>
          <p:cNvPr id="37" name="Text Placeholder 11">
            <a:extLst>
              <a:ext uri="{FF2B5EF4-FFF2-40B4-BE49-F238E27FC236}">
                <a16:creationId xmlns:a16="http://schemas.microsoft.com/office/drawing/2014/main" id="{3C7ECA2F-9EC3-26BD-B424-ECE80473DF37}"/>
              </a:ext>
            </a:extLst>
          </p:cNvPr>
          <p:cNvSpPr>
            <a:spLocks noGrp="1"/>
          </p:cNvSpPr>
          <p:nvPr>
            <p:ph type="body" sz="quarter" idx="32"/>
          </p:nvPr>
        </p:nvSpPr>
        <p:spPr>
          <a:xfrm>
            <a:off x="6225402"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dirty="0"/>
              <a:t>Click to edit Master text styles</a:t>
            </a:r>
          </a:p>
        </p:txBody>
      </p:sp>
      <p:sp>
        <p:nvSpPr>
          <p:cNvPr id="38" name="Text Placeholder 11">
            <a:extLst>
              <a:ext uri="{FF2B5EF4-FFF2-40B4-BE49-F238E27FC236}">
                <a16:creationId xmlns:a16="http://schemas.microsoft.com/office/drawing/2014/main" id="{C9535F99-6134-8D03-FFEE-D1B3E007F2CC}"/>
              </a:ext>
            </a:extLst>
          </p:cNvPr>
          <p:cNvSpPr>
            <a:spLocks noGrp="1"/>
          </p:cNvSpPr>
          <p:nvPr>
            <p:ph type="body" sz="quarter" idx="33"/>
          </p:nvPr>
        </p:nvSpPr>
        <p:spPr>
          <a:xfrm>
            <a:off x="6225402" y="5678424"/>
            <a:ext cx="2286000" cy="265176"/>
          </a:xfrm>
        </p:spPr>
        <p:txBody>
          <a:bodyPr anchor="ctr"/>
          <a:lstStyle>
            <a:lvl1pPr marL="0" indent="0" algn="ctr">
              <a:lnSpc>
                <a:spcPct val="100000"/>
              </a:lnSpc>
              <a:spcBef>
                <a:spcPts val="0"/>
              </a:spcBef>
              <a:buNone/>
              <a:defRPr sz="1400" spc="20" baseline="0"/>
            </a:lvl1pPr>
          </a:lstStyle>
          <a:p>
            <a:pPr lvl="0"/>
            <a:r>
              <a:rPr lang="en-US" dirty="0"/>
              <a:t>Click to edit Master text styles</a:t>
            </a:r>
          </a:p>
        </p:txBody>
      </p:sp>
      <p:sp>
        <p:nvSpPr>
          <p:cNvPr id="39" name="Text Placeholder 11">
            <a:extLst>
              <a:ext uri="{FF2B5EF4-FFF2-40B4-BE49-F238E27FC236}">
                <a16:creationId xmlns:a16="http://schemas.microsoft.com/office/drawing/2014/main" id="{163BD863-99E7-C7C4-4762-8C168574E9A8}"/>
              </a:ext>
            </a:extLst>
          </p:cNvPr>
          <p:cNvSpPr>
            <a:spLocks noGrp="1"/>
          </p:cNvSpPr>
          <p:nvPr>
            <p:ph type="body" sz="quarter" idx="34"/>
          </p:nvPr>
        </p:nvSpPr>
        <p:spPr>
          <a:xfrm>
            <a:off x="8749676"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dirty="0"/>
              <a:t>Click to edit Master text styles</a:t>
            </a:r>
          </a:p>
        </p:txBody>
      </p:sp>
      <p:sp>
        <p:nvSpPr>
          <p:cNvPr id="40" name="Text Placeholder 11">
            <a:extLst>
              <a:ext uri="{FF2B5EF4-FFF2-40B4-BE49-F238E27FC236}">
                <a16:creationId xmlns:a16="http://schemas.microsoft.com/office/drawing/2014/main" id="{63678AE5-B810-D5BE-40B5-888AF4473157}"/>
              </a:ext>
            </a:extLst>
          </p:cNvPr>
          <p:cNvSpPr>
            <a:spLocks noGrp="1"/>
          </p:cNvSpPr>
          <p:nvPr>
            <p:ph type="body" sz="quarter" idx="35"/>
          </p:nvPr>
        </p:nvSpPr>
        <p:spPr>
          <a:xfrm>
            <a:off x="8749676" y="5678424"/>
            <a:ext cx="2286000" cy="265176"/>
          </a:xfrm>
        </p:spPr>
        <p:txBody>
          <a:bodyPr anchor="ctr"/>
          <a:lstStyle>
            <a:lvl1pPr marL="0" indent="0" algn="ctr">
              <a:lnSpc>
                <a:spcPct val="100000"/>
              </a:lnSpc>
              <a:spcBef>
                <a:spcPts val="0"/>
              </a:spcBef>
              <a:buNone/>
              <a:defRPr sz="1400" spc="20" baseline="0"/>
            </a:lvl1pPr>
          </a:lstStyle>
          <a:p>
            <a:pPr lvl="0"/>
            <a:r>
              <a:rPr lang="en-US" dirty="0"/>
              <a:t>Click to edit Master text styles</a:t>
            </a:r>
          </a:p>
        </p:txBody>
      </p:sp>
    </p:spTree>
    <p:extLst>
      <p:ext uri="{BB962C8B-B14F-4D97-AF65-F5344CB8AC3E}">
        <p14:creationId xmlns:p14="http://schemas.microsoft.com/office/powerpoint/2010/main" val="634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ummary">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FF4F2FF2-B2D0-EAB9-0059-1E59CFF27936}"/>
              </a:ext>
            </a:extLst>
          </p:cNvPr>
          <p:cNvSpPr/>
          <p:nvPr userDrawn="1"/>
        </p:nvSpPr>
        <p:spPr>
          <a:xfrm>
            <a:off x="0" y="3079989"/>
            <a:ext cx="4744043" cy="3778013"/>
          </a:xfrm>
          <a:custGeom>
            <a:avLst/>
            <a:gdLst>
              <a:gd name="connsiteX0" fmla="*/ 552680 w 4744043"/>
              <a:gd name="connsiteY0" fmla="*/ 2 h 3778013"/>
              <a:gd name="connsiteX1" fmla="*/ 3368067 w 4744043"/>
              <a:gd name="connsiteY1" fmla="*/ 2076456 h 3778013"/>
              <a:gd name="connsiteX2" fmla="*/ 4603294 w 4744043"/>
              <a:gd name="connsiteY2" fmla="*/ 3641510 h 3778013"/>
              <a:gd name="connsiteX3" fmla="*/ 4744043 w 4744043"/>
              <a:gd name="connsiteY3" fmla="*/ 3778013 h 3778013"/>
              <a:gd name="connsiteX4" fmla="*/ 0 w 4744043"/>
              <a:gd name="connsiteY4" fmla="*/ 3778013 h 3778013"/>
              <a:gd name="connsiteX5" fmla="*/ 0 w 4744043"/>
              <a:gd name="connsiteY5" fmla="*/ 73323 h 3778013"/>
              <a:gd name="connsiteX6" fmla="*/ 163773 w 4744043"/>
              <a:gd name="connsiteY6" fmla="*/ 34335 h 3778013"/>
              <a:gd name="connsiteX7" fmla="*/ 552680 w 4744043"/>
              <a:gd name="connsiteY7" fmla="*/ 2 h 377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43" h="3778013">
                <a:moveTo>
                  <a:pt x="552680" y="2"/>
                </a:moveTo>
                <a:cubicBezTo>
                  <a:pt x="1474475" y="1086"/>
                  <a:pt x="2486209" y="585872"/>
                  <a:pt x="3368067" y="2076456"/>
                </a:cubicBezTo>
                <a:cubicBezTo>
                  <a:pt x="3678455" y="2598086"/>
                  <a:pt x="4104379" y="3133243"/>
                  <a:pt x="4603294" y="3641510"/>
                </a:cubicBezTo>
                <a:lnTo>
                  <a:pt x="4744043" y="3778013"/>
                </a:lnTo>
                <a:lnTo>
                  <a:pt x="0" y="3778013"/>
                </a:lnTo>
                <a:lnTo>
                  <a:pt x="0" y="73323"/>
                </a:lnTo>
                <a:lnTo>
                  <a:pt x="163773" y="34335"/>
                </a:lnTo>
                <a:cubicBezTo>
                  <a:pt x="291146" y="11604"/>
                  <a:pt x="420996" y="-154"/>
                  <a:pt x="552680" y="2"/>
                </a:cubicBezTo>
                <a:close/>
              </a:path>
            </a:pathLst>
          </a:custGeom>
          <a:gradFill flip="none" rotWithShape="1">
            <a:gsLst>
              <a:gs pos="41000">
                <a:schemeClr val="accent3">
                  <a:lumMod val="25000"/>
                  <a:alpha val="67969"/>
                </a:schemeClr>
              </a:gs>
              <a:gs pos="100000">
                <a:schemeClr val="accent2">
                  <a:alpha val="29022"/>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9" name="Freeform: Shape 18">
            <a:extLst>
              <a:ext uri="{FF2B5EF4-FFF2-40B4-BE49-F238E27FC236}">
                <a16:creationId xmlns:a16="http://schemas.microsoft.com/office/drawing/2014/main" id="{8B193F7C-DAB3-79A0-9B6F-012F23BAF8BD}"/>
              </a:ext>
            </a:extLst>
          </p:cNvPr>
          <p:cNvSpPr/>
          <p:nvPr userDrawn="1"/>
        </p:nvSpPr>
        <p:spPr>
          <a:xfrm>
            <a:off x="1" y="0"/>
            <a:ext cx="6552595" cy="3112082"/>
          </a:xfrm>
          <a:custGeom>
            <a:avLst/>
            <a:gdLst>
              <a:gd name="connsiteX0" fmla="*/ 6552595 w 6552595"/>
              <a:gd name="connsiteY0" fmla="*/ 0 h 3112082"/>
              <a:gd name="connsiteX1" fmla="*/ 6479403 w 6552595"/>
              <a:gd name="connsiteY1" fmla="*/ 116338 h 3112082"/>
              <a:gd name="connsiteX2" fmla="*/ 4627940 w 6552595"/>
              <a:gd name="connsiteY2" fmla="*/ 645238 h 3112082"/>
              <a:gd name="connsiteX3" fmla="*/ 631580 w 6552595"/>
              <a:gd name="connsiteY3" fmla="*/ 1915852 h 3112082"/>
              <a:gd name="connsiteX4" fmla="*/ 46252 w 6552595"/>
              <a:gd name="connsiteY4" fmla="*/ 2980209 h 3112082"/>
              <a:gd name="connsiteX5" fmla="*/ 0 w 6552595"/>
              <a:gd name="connsiteY5" fmla="*/ 3112082 h 3112082"/>
              <a:gd name="connsiteX6" fmla="*/ 0 w 6552595"/>
              <a:gd name="connsiteY6" fmla="*/ 1037361 h 3112082"/>
              <a:gd name="connsiteX7" fmla="*/ 0 w 6552595"/>
              <a:gd name="connsiteY7" fmla="*/ 0 h 31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2595" h="3112082">
                <a:moveTo>
                  <a:pt x="6552595" y="0"/>
                </a:moveTo>
                <a:lnTo>
                  <a:pt x="6479403" y="116338"/>
                </a:lnTo>
                <a:cubicBezTo>
                  <a:pt x="6181653" y="532833"/>
                  <a:pt x="5587528" y="785625"/>
                  <a:pt x="4627940" y="645238"/>
                </a:cubicBezTo>
                <a:cubicBezTo>
                  <a:pt x="3343367" y="460619"/>
                  <a:pt x="1347900" y="971915"/>
                  <a:pt x="631580" y="1915852"/>
                </a:cubicBezTo>
                <a:cubicBezTo>
                  <a:pt x="407731" y="2210834"/>
                  <a:pt x="204970" y="2565624"/>
                  <a:pt x="46252" y="2980209"/>
                </a:cubicBezTo>
                <a:lnTo>
                  <a:pt x="0" y="3112082"/>
                </a:lnTo>
                <a:lnTo>
                  <a:pt x="0" y="1037361"/>
                </a:lnTo>
                <a:lnTo>
                  <a:pt x="0" y="0"/>
                </a:lnTo>
                <a:close/>
              </a:path>
            </a:pathLst>
          </a:custGeom>
          <a:gradFill flip="none" rotWithShape="1">
            <a:gsLst>
              <a:gs pos="76000">
                <a:schemeClr val="accent3">
                  <a:lumMod val="25000"/>
                </a:schemeClr>
              </a:gs>
              <a:gs pos="0">
                <a:schemeClr val="accent1">
                  <a:alpha val="56738"/>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Shape 13">
            <a:extLst>
              <a:ext uri="{FF2B5EF4-FFF2-40B4-BE49-F238E27FC236}">
                <a16:creationId xmlns:a16="http://schemas.microsoft.com/office/drawing/2014/main" id="{D9D045F5-266F-9ADF-9692-2DA7DB16DFFE}"/>
              </a:ext>
            </a:extLst>
          </p:cNvPr>
          <p:cNvSpPr/>
          <p:nvPr userDrawn="1"/>
        </p:nvSpPr>
        <p:spPr>
          <a:xfrm>
            <a:off x="10269564" y="0"/>
            <a:ext cx="1922436" cy="5772376"/>
          </a:xfrm>
          <a:custGeom>
            <a:avLst/>
            <a:gdLst>
              <a:gd name="connsiteX0" fmla="*/ 0 w 1922436"/>
              <a:gd name="connsiteY0" fmla="*/ 0 h 5772376"/>
              <a:gd name="connsiteX1" fmla="*/ 1922436 w 1922436"/>
              <a:gd name="connsiteY1" fmla="*/ 0 h 5772376"/>
              <a:gd name="connsiteX2" fmla="*/ 1922436 w 1922436"/>
              <a:gd name="connsiteY2" fmla="*/ 5770832 h 5772376"/>
              <a:gd name="connsiteX3" fmla="*/ 1785843 w 1922436"/>
              <a:gd name="connsiteY3" fmla="*/ 5772376 h 5772376"/>
              <a:gd name="connsiteX4" fmla="*/ 167636 w 1922436"/>
              <a:gd name="connsiteY4" fmla="*/ 2958760 h 5772376"/>
              <a:gd name="connsiteX5" fmla="*/ 11457 w 1922436"/>
              <a:gd name="connsiteY5" fmla="*/ 41049 h 577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36" h="5772376">
                <a:moveTo>
                  <a:pt x="0" y="0"/>
                </a:moveTo>
                <a:lnTo>
                  <a:pt x="1922436" y="0"/>
                </a:lnTo>
                <a:lnTo>
                  <a:pt x="1922436" y="5770832"/>
                </a:lnTo>
                <a:lnTo>
                  <a:pt x="1785843" y="5772376"/>
                </a:lnTo>
                <a:cubicBezTo>
                  <a:pt x="715486" y="5737436"/>
                  <a:pt x="-199675" y="4895626"/>
                  <a:pt x="167636" y="2958760"/>
                </a:cubicBezTo>
                <a:cubicBezTo>
                  <a:pt x="324540" y="2119813"/>
                  <a:pt x="262661" y="1037667"/>
                  <a:pt x="11457" y="41049"/>
                </a:cubicBezTo>
                <a:close/>
              </a:path>
            </a:pathLst>
          </a:custGeom>
          <a:gradFill flip="none" rotWithShape="1">
            <a:gsLst>
              <a:gs pos="10000">
                <a:schemeClr val="accent2">
                  <a:alpha val="9960"/>
                </a:schemeClr>
              </a:gs>
              <a:gs pos="100000">
                <a:schemeClr val="accent1">
                  <a:alpha val="47557"/>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2" name="Freeform: Shape 11">
            <a:extLst>
              <a:ext uri="{FF2B5EF4-FFF2-40B4-BE49-F238E27FC236}">
                <a16:creationId xmlns:a16="http://schemas.microsoft.com/office/drawing/2014/main" id="{2A494E50-F563-24E6-92E6-F9E55D1F3D50}"/>
              </a:ext>
            </a:extLst>
          </p:cNvPr>
          <p:cNvSpPr/>
          <p:nvPr userDrawn="1"/>
        </p:nvSpPr>
        <p:spPr>
          <a:xfrm>
            <a:off x="10861332" y="0"/>
            <a:ext cx="1330669" cy="3088658"/>
          </a:xfrm>
          <a:custGeom>
            <a:avLst/>
            <a:gdLst>
              <a:gd name="connsiteX0" fmla="*/ 0 w 1330669"/>
              <a:gd name="connsiteY0" fmla="*/ 0 h 3088658"/>
              <a:gd name="connsiteX1" fmla="*/ 1330669 w 1330669"/>
              <a:gd name="connsiteY1" fmla="*/ 0 h 3088658"/>
              <a:gd name="connsiteX2" fmla="*/ 1330669 w 1330669"/>
              <a:gd name="connsiteY2" fmla="*/ 3088658 h 3088658"/>
              <a:gd name="connsiteX3" fmla="*/ 1265038 w 1330669"/>
              <a:gd name="connsiteY3" fmla="*/ 3075052 h 3088658"/>
              <a:gd name="connsiteX4" fmla="*/ 84101 w 1330669"/>
              <a:gd name="connsiteY4" fmla="*/ 918166 h 3088658"/>
              <a:gd name="connsiteX5" fmla="*/ 3100 w 1330669"/>
              <a:gd name="connsiteY5" fmla="*/ 15153 h 308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669" h="3088658">
                <a:moveTo>
                  <a:pt x="0" y="0"/>
                </a:moveTo>
                <a:lnTo>
                  <a:pt x="1330669" y="0"/>
                </a:lnTo>
                <a:lnTo>
                  <a:pt x="1330669" y="3088658"/>
                </a:lnTo>
                <a:lnTo>
                  <a:pt x="1265038" y="3075052"/>
                </a:lnTo>
                <a:cubicBezTo>
                  <a:pt x="597017" y="2898062"/>
                  <a:pt x="64513" y="2241595"/>
                  <a:pt x="84101" y="918166"/>
                </a:cubicBezTo>
                <a:cubicBezTo>
                  <a:pt x="87550" y="637183"/>
                  <a:pt x="59230" y="331259"/>
                  <a:pt x="3100" y="15153"/>
                </a:cubicBezTo>
                <a:close/>
              </a:path>
            </a:pathLst>
          </a:custGeom>
          <a:solidFill>
            <a:schemeClr val="accent1">
              <a:alpha val="50635"/>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glass card">
            <a:extLst>
              <a:ext uri="{FF2B5EF4-FFF2-40B4-BE49-F238E27FC236}">
                <a16:creationId xmlns:a16="http://schemas.microsoft.com/office/drawing/2014/main" id="{D9024B22-C102-71C1-8593-95259EC18972}"/>
              </a:ext>
            </a:extLst>
          </p:cNvPr>
          <p:cNvSpPr/>
          <p:nvPr userDrawn="1"/>
        </p:nvSpPr>
        <p:spPr>
          <a:xfrm>
            <a:off x="1474384" y="1005155"/>
            <a:ext cx="9243233" cy="4978750"/>
          </a:xfrm>
          <a:prstGeom prst="roundRect">
            <a:avLst>
              <a:gd name="adj" fmla="val 6806"/>
            </a:avLst>
          </a:prstGeom>
          <a:gradFill>
            <a:gsLst>
              <a:gs pos="99000">
                <a:schemeClr val="bg1">
                  <a:alpha val="3000"/>
                </a:schemeClr>
              </a:gs>
              <a:gs pos="46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A78F28F-70CE-7FE2-ACE1-FA2D7C1CE590}"/>
              </a:ext>
            </a:extLst>
          </p:cNvPr>
          <p:cNvSpPr/>
          <p:nvPr userDrawn="1"/>
        </p:nvSpPr>
        <p:spPr>
          <a:xfrm>
            <a:off x="0" y="0"/>
            <a:ext cx="2862855" cy="1527696"/>
          </a:xfrm>
          <a:custGeom>
            <a:avLst/>
            <a:gdLst>
              <a:gd name="connsiteX0" fmla="*/ 0 w 2862855"/>
              <a:gd name="connsiteY0" fmla="*/ 0 h 1527696"/>
              <a:gd name="connsiteX1" fmla="*/ 2862855 w 2862855"/>
              <a:gd name="connsiteY1" fmla="*/ 0 h 1527696"/>
              <a:gd name="connsiteX2" fmla="*/ 2757362 w 2862855"/>
              <a:gd name="connsiteY2" fmla="*/ 85011 h 1527696"/>
              <a:gd name="connsiteX3" fmla="*/ 1949659 w 2862855"/>
              <a:gd name="connsiteY3" fmla="*/ 424032 h 1527696"/>
              <a:gd name="connsiteX4" fmla="*/ 170555 w 2862855"/>
              <a:gd name="connsiteY4" fmla="*/ 1373059 h 1527696"/>
              <a:gd name="connsiteX5" fmla="*/ 0 w 2862855"/>
              <a:gd name="connsiteY5" fmla="*/ 1527696 h 1527696"/>
              <a:gd name="connsiteX6" fmla="*/ 0 w 2862855"/>
              <a:gd name="connsiteY6" fmla="*/ 872969 h 15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2855" h="1527696">
                <a:moveTo>
                  <a:pt x="0" y="0"/>
                </a:moveTo>
                <a:lnTo>
                  <a:pt x="2862855" y="0"/>
                </a:lnTo>
                <a:lnTo>
                  <a:pt x="2757362" y="85011"/>
                </a:lnTo>
                <a:cubicBezTo>
                  <a:pt x="2560942" y="227521"/>
                  <a:pt x="2295416" y="345289"/>
                  <a:pt x="1949659" y="424032"/>
                </a:cubicBezTo>
                <a:cubicBezTo>
                  <a:pt x="1377417" y="555874"/>
                  <a:pt x="700343" y="918207"/>
                  <a:pt x="170555" y="1373059"/>
                </a:cubicBezTo>
                <a:lnTo>
                  <a:pt x="0" y="1527696"/>
                </a:lnTo>
                <a:lnTo>
                  <a:pt x="0" y="872969"/>
                </a:lnTo>
                <a:close/>
              </a:path>
            </a:pathLst>
          </a:custGeom>
          <a:gradFill flip="none" rotWithShape="1">
            <a:gsLst>
              <a:gs pos="100000">
                <a:schemeClr val="accent3">
                  <a:lumMod val="25000"/>
                  <a:alpha val="40000"/>
                </a:schemeClr>
              </a:gs>
              <a:gs pos="0">
                <a:schemeClr val="accent4">
                  <a:alpha val="69786"/>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9" name="Freeform: Shape 28">
            <a:extLst>
              <a:ext uri="{FF2B5EF4-FFF2-40B4-BE49-F238E27FC236}">
                <a16:creationId xmlns:a16="http://schemas.microsoft.com/office/drawing/2014/main" id="{294AB31D-FEF2-F3B0-D726-81CE48F895EA}"/>
              </a:ext>
            </a:extLst>
          </p:cNvPr>
          <p:cNvSpPr/>
          <p:nvPr userDrawn="1"/>
        </p:nvSpPr>
        <p:spPr>
          <a:xfrm>
            <a:off x="2" y="4761091"/>
            <a:ext cx="3131151" cy="2096908"/>
          </a:xfrm>
          <a:custGeom>
            <a:avLst/>
            <a:gdLst>
              <a:gd name="connsiteX0" fmla="*/ 186163 w 3131151"/>
              <a:gd name="connsiteY0" fmla="*/ 0 h 2096908"/>
              <a:gd name="connsiteX1" fmla="*/ 2469297 w 3131151"/>
              <a:gd name="connsiteY1" fmla="*/ 1411265 h 2096908"/>
              <a:gd name="connsiteX2" fmla="*/ 3026909 w 3131151"/>
              <a:gd name="connsiteY2" fmla="*/ 2004423 h 2096908"/>
              <a:gd name="connsiteX3" fmla="*/ 3131151 w 3131151"/>
              <a:gd name="connsiteY3" fmla="*/ 2096908 h 2096908"/>
              <a:gd name="connsiteX4" fmla="*/ 0 w 3131151"/>
              <a:gd name="connsiteY4" fmla="*/ 2096908 h 2096908"/>
              <a:gd name="connsiteX5" fmla="*/ 0 w 3131151"/>
              <a:gd name="connsiteY5" fmla="*/ 4640 h 209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151" h="2096908">
                <a:moveTo>
                  <a:pt x="186163" y="0"/>
                </a:moveTo>
                <a:cubicBezTo>
                  <a:pt x="883663" y="24692"/>
                  <a:pt x="1675023" y="432572"/>
                  <a:pt x="2469297" y="1411265"/>
                </a:cubicBezTo>
                <a:cubicBezTo>
                  <a:pt x="2632187" y="1610943"/>
                  <a:pt x="2819757" y="1809855"/>
                  <a:pt x="3026909" y="2004423"/>
                </a:cubicBezTo>
                <a:lnTo>
                  <a:pt x="3131151" y="2096908"/>
                </a:lnTo>
                <a:lnTo>
                  <a:pt x="0" y="2096908"/>
                </a:lnTo>
                <a:lnTo>
                  <a:pt x="0" y="4640"/>
                </a:lnTo>
                <a:close/>
              </a:path>
            </a:pathLst>
          </a:custGeom>
          <a:gradFill flip="none" rotWithShape="1">
            <a:gsLst>
              <a:gs pos="47000">
                <a:schemeClr val="accent6">
                  <a:alpha val="51365"/>
                </a:schemeClr>
              </a:gs>
              <a:gs pos="100000">
                <a:schemeClr val="accent4">
                  <a:alpha val="24386"/>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Tree>
    <p:extLst>
      <p:ext uri="{BB962C8B-B14F-4D97-AF65-F5344CB8AC3E}">
        <p14:creationId xmlns:p14="http://schemas.microsoft.com/office/powerpoint/2010/main" val="4293843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6592824" y="1856232"/>
            <a:ext cx="4718304" cy="1069848"/>
          </a:xfrm>
        </p:spPr>
        <p:txBody>
          <a:bodyPr anchor="b">
            <a:no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01968" y="3374136"/>
            <a:ext cx="4709160" cy="239572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reeform 14">
            <a:extLst>
              <a:ext uri="{FF2B5EF4-FFF2-40B4-BE49-F238E27FC236}">
                <a16:creationId xmlns:a16="http://schemas.microsoft.com/office/drawing/2014/main" id="{907BDD9A-3C2A-A21B-A425-1BB45BF5C103}"/>
              </a:ext>
            </a:extLst>
          </p:cNvPr>
          <p:cNvSpPr/>
          <p:nvPr userDrawn="1"/>
        </p:nvSpPr>
        <p:spPr>
          <a:xfrm rot="5400000" flipH="1" flipV="1">
            <a:off x="-1248967" y="1248969"/>
            <a:ext cx="6858000" cy="4360065"/>
          </a:xfrm>
          <a:custGeom>
            <a:avLst/>
            <a:gdLst>
              <a:gd name="connsiteX0" fmla="*/ 6858000 w 6858000"/>
              <a:gd name="connsiteY0" fmla="*/ 0 h 4360065"/>
              <a:gd name="connsiteX1" fmla="*/ 6858000 w 6858000"/>
              <a:gd name="connsiteY1" fmla="*/ 4019634 h 4360065"/>
              <a:gd name="connsiteX2" fmla="*/ 6786526 w 6858000"/>
              <a:gd name="connsiteY2" fmla="*/ 3987694 h 4360065"/>
              <a:gd name="connsiteX3" fmla="*/ 4380589 w 6858000"/>
              <a:gd name="connsiteY3" fmla="*/ 3270469 h 4360065"/>
              <a:gd name="connsiteX4" fmla="*/ 1148443 w 6858000"/>
              <a:gd name="connsiteY4" fmla="*/ 4360028 h 4360065"/>
              <a:gd name="connsiteX5" fmla="*/ 93033 w 6858000"/>
              <a:gd name="connsiteY5" fmla="*/ 4174462 h 4360065"/>
              <a:gd name="connsiteX6" fmla="*/ 0 w 6858000"/>
              <a:gd name="connsiteY6" fmla="*/ 4134599 h 4360065"/>
              <a:gd name="connsiteX7" fmla="*/ 0 w 6858000"/>
              <a:gd name="connsiteY7" fmla="*/ 0 h 4360065"/>
              <a:gd name="connsiteX8" fmla="*/ 6858000 w 6858000"/>
              <a:gd name="connsiteY8" fmla="*/ 0 h 43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4360065">
                <a:moveTo>
                  <a:pt x="6858000" y="0"/>
                </a:moveTo>
                <a:lnTo>
                  <a:pt x="6858000" y="4019634"/>
                </a:lnTo>
                <a:lnTo>
                  <a:pt x="6786526" y="3987694"/>
                </a:lnTo>
                <a:cubicBezTo>
                  <a:pt x="6330423" y="3769997"/>
                  <a:pt x="5587519" y="3251791"/>
                  <a:pt x="4380589" y="3270469"/>
                </a:cubicBezTo>
                <a:cubicBezTo>
                  <a:pt x="3001241" y="3291816"/>
                  <a:pt x="2442968" y="4353863"/>
                  <a:pt x="1148443" y="4360028"/>
                </a:cubicBezTo>
                <a:cubicBezTo>
                  <a:pt x="743904" y="4361955"/>
                  <a:pt x="389317" y="4288650"/>
                  <a:pt x="93033" y="4174462"/>
                </a:cubicBezTo>
                <a:lnTo>
                  <a:pt x="0" y="4134599"/>
                </a:lnTo>
                <a:lnTo>
                  <a:pt x="0" y="0"/>
                </a:lnTo>
                <a:lnTo>
                  <a:pt x="6858000" y="0"/>
                </a:lnTo>
                <a:close/>
              </a:path>
            </a:pathLst>
          </a:custGeom>
          <a:solidFill>
            <a:schemeClr val="accent4">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16">
            <a:extLst>
              <a:ext uri="{FF2B5EF4-FFF2-40B4-BE49-F238E27FC236}">
                <a16:creationId xmlns:a16="http://schemas.microsoft.com/office/drawing/2014/main" id="{989D7F61-B47A-97D5-F725-EC5EFE81187A}"/>
              </a:ext>
            </a:extLst>
          </p:cNvPr>
          <p:cNvSpPr/>
          <p:nvPr userDrawn="1"/>
        </p:nvSpPr>
        <p:spPr>
          <a:xfrm rot="16200000" flipH="1">
            <a:off x="-952024" y="952025"/>
            <a:ext cx="6858000" cy="4953950"/>
          </a:xfrm>
          <a:custGeom>
            <a:avLst/>
            <a:gdLst>
              <a:gd name="connsiteX0" fmla="*/ 0 w 6858000"/>
              <a:gd name="connsiteY0" fmla="*/ 0 h 4953950"/>
              <a:gd name="connsiteX1" fmla="*/ 0 w 6858000"/>
              <a:gd name="connsiteY1" fmla="*/ 4289773 h 4953950"/>
              <a:gd name="connsiteX2" fmla="*/ 181159 w 6858000"/>
              <a:gd name="connsiteY2" fmla="*/ 4411259 h 4953950"/>
              <a:gd name="connsiteX3" fmla="*/ 2222746 w 6858000"/>
              <a:gd name="connsiteY3" fmla="*/ 4953891 h 4953950"/>
              <a:gd name="connsiteX4" fmla="*/ 6808516 w 6858000"/>
              <a:gd name="connsiteY4" fmla="*/ 3223031 h 4953950"/>
              <a:gd name="connsiteX5" fmla="*/ 6858000 w 6858000"/>
              <a:gd name="connsiteY5" fmla="*/ 3220931 h 4953950"/>
              <a:gd name="connsiteX6" fmla="*/ 6858000 w 6858000"/>
              <a:gd name="connsiteY6" fmla="*/ 0 h 4953950"/>
              <a:gd name="connsiteX7" fmla="*/ 0 w 6858000"/>
              <a:gd name="connsiteY7" fmla="*/ 0 h 49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953950">
                <a:moveTo>
                  <a:pt x="0" y="0"/>
                </a:moveTo>
                <a:lnTo>
                  <a:pt x="0" y="4289773"/>
                </a:lnTo>
                <a:lnTo>
                  <a:pt x="181159" y="4411259"/>
                </a:lnTo>
                <a:cubicBezTo>
                  <a:pt x="694541" y="4727180"/>
                  <a:pt x="1386349" y="4958196"/>
                  <a:pt x="2222746" y="4953891"/>
                </a:cubicBezTo>
                <a:cubicBezTo>
                  <a:pt x="4074768" y="4944360"/>
                  <a:pt x="4906383" y="3353427"/>
                  <a:pt x="6808516" y="3223031"/>
                </a:cubicBezTo>
                <a:lnTo>
                  <a:pt x="6858000" y="3220931"/>
                </a:lnTo>
                <a:lnTo>
                  <a:pt x="6858000" y="0"/>
                </a:lnTo>
                <a:lnTo>
                  <a:pt x="0" y="0"/>
                </a:lnTo>
                <a:close/>
              </a:path>
            </a:pathLst>
          </a:custGeom>
          <a:gradFill flip="none" rotWithShape="1">
            <a:gsLst>
              <a:gs pos="20000">
                <a:schemeClr val="accent6">
                  <a:alpha val="52965"/>
                </a:schemeClr>
              </a:gs>
              <a:gs pos="90000">
                <a:schemeClr val="accent5">
                  <a:lumMod val="50000"/>
                  <a:alpha val="72473"/>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7">
            <a:extLst>
              <a:ext uri="{FF2B5EF4-FFF2-40B4-BE49-F238E27FC236}">
                <a16:creationId xmlns:a16="http://schemas.microsoft.com/office/drawing/2014/main" id="{A70008D0-0FB3-5B8D-3060-6EDD9E247095}"/>
              </a:ext>
            </a:extLst>
          </p:cNvPr>
          <p:cNvSpPr/>
          <p:nvPr userDrawn="1"/>
        </p:nvSpPr>
        <p:spPr>
          <a:xfrm rot="16200000" flipH="1">
            <a:off x="-1513890" y="1513891"/>
            <a:ext cx="6858000" cy="3830219"/>
          </a:xfrm>
          <a:custGeom>
            <a:avLst/>
            <a:gdLst>
              <a:gd name="connsiteX0" fmla="*/ 0 w 6858000"/>
              <a:gd name="connsiteY0" fmla="*/ 0 h 3830219"/>
              <a:gd name="connsiteX1" fmla="*/ 0 w 6858000"/>
              <a:gd name="connsiteY1" fmla="*/ 2994317 h 3830219"/>
              <a:gd name="connsiteX2" fmla="*/ 150933 w 6858000"/>
              <a:gd name="connsiteY2" fmla="*/ 2952927 h 3830219"/>
              <a:gd name="connsiteX3" fmla="*/ 533317 w 6858000"/>
              <a:gd name="connsiteY3" fmla="*/ 2907735 h 3830219"/>
              <a:gd name="connsiteX4" fmla="*/ 2516906 w 6858000"/>
              <a:gd name="connsiteY4" fmla="*/ 3558655 h 3830219"/>
              <a:gd name="connsiteX5" fmla="*/ 2542419 w 6858000"/>
              <a:gd name="connsiteY5" fmla="*/ 3568616 h 3830219"/>
              <a:gd name="connsiteX6" fmla="*/ 2607100 w 6858000"/>
              <a:gd name="connsiteY6" fmla="*/ 3608308 h 3830219"/>
              <a:gd name="connsiteX7" fmla="*/ 3580199 w 6858000"/>
              <a:gd name="connsiteY7" fmla="*/ 3830188 h 3830219"/>
              <a:gd name="connsiteX8" fmla="*/ 6145368 w 6858000"/>
              <a:gd name="connsiteY8" fmla="*/ 2895740 h 3830219"/>
              <a:gd name="connsiteX9" fmla="*/ 6711794 w 6858000"/>
              <a:gd name="connsiteY9" fmla="*/ 2941805 h 3830219"/>
              <a:gd name="connsiteX10" fmla="*/ 6858000 w 6858000"/>
              <a:gd name="connsiteY10" fmla="*/ 2973381 h 3830219"/>
              <a:gd name="connsiteX11" fmla="*/ 6858000 w 6858000"/>
              <a:gd name="connsiteY11" fmla="*/ 0 h 3830219"/>
              <a:gd name="connsiteX12" fmla="*/ 0 w 6858000"/>
              <a:gd name="connsiteY12" fmla="*/ 0 h 38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3830219">
                <a:moveTo>
                  <a:pt x="0" y="0"/>
                </a:moveTo>
                <a:lnTo>
                  <a:pt x="0" y="2994317"/>
                </a:lnTo>
                <a:lnTo>
                  <a:pt x="150933" y="2952927"/>
                </a:lnTo>
                <a:cubicBezTo>
                  <a:pt x="269822" y="2926258"/>
                  <a:pt x="396478" y="2910024"/>
                  <a:pt x="533317" y="2907735"/>
                </a:cubicBezTo>
                <a:cubicBezTo>
                  <a:pt x="1559606" y="2890571"/>
                  <a:pt x="2163137" y="3401988"/>
                  <a:pt x="2516906" y="3558655"/>
                </a:cubicBezTo>
                <a:lnTo>
                  <a:pt x="2542419" y="3568616"/>
                </a:lnTo>
                <a:lnTo>
                  <a:pt x="2607100" y="3608308"/>
                </a:lnTo>
                <a:cubicBezTo>
                  <a:pt x="2866745" y="3741243"/>
                  <a:pt x="3194928" y="3832171"/>
                  <a:pt x="3580199" y="3830188"/>
                </a:cubicBezTo>
                <a:cubicBezTo>
                  <a:pt x="4607589" y="3824901"/>
                  <a:pt x="5050658" y="2914049"/>
                  <a:pt x="6145368" y="2895740"/>
                </a:cubicBezTo>
                <a:cubicBezTo>
                  <a:pt x="6350626" y="2892307"/>
                  <a:pt x="6538973" y="2910018"/>
                  <a:pt x="6711794" y="2941805"/>
                </a:cubicBezTo>
                <a:lnTo>
                  <a:pt x="6858000" y="2973381"/>
                </a:lnTo>
                <a:lnTo>
                  <a:pt x="6858000" y="0"/>
                </a:lnTo>
                <a:lnTo>
                  <a:pt x="0" y="0"/>
                </a:lnTo>
                <a:close/>
              </a:path>
            </a:pathLst>
          </a:custGeom>
          <a:gradFill>
            <a:gsLst>
              <a:gs pos="45000">
                <a:schemeClr val="accent6">
                  <a:alpha val="29951"/>
                </a:schemeClr>
              </a:gs>
              <a:gs pos="99000">
                <a:schemeClr val="accent4">
                  <a:lumMod val="75000"/>
                  <a:alpha val="2734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4CA6FFAC-0E5C-DA2F-C0F9-D5602F928AEC}"/>
              </a:ext>
            </a:extLst>
          </p:cNvPr>
          <p:cNvCxnSpPr>
            <a:cxnSpLocks/>
          </p:cNvCxnSpPr>
          <p:nvPr userDrawn="1"/>
        </p:nvCxnSpPr>
        <p:spPr>
          <a:xfrm rot="5400000">
            <a:off x="7545111" y="2275586"/>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63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Crypto: investing &amp; trading</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079F0D65-9DED-1DC3-6E6D-E4AD5252A007}"/>
              </a:ext>
            </a:extLst>
          </p:cNvPr>
          <p:cNvSpPr/>
          <p:nvPr userDrawn="1"/>
        </p:nvSpPr>
        <p:spPr>
          <a:xfrm rot="16200000" flipV="1">
            <a:off x="6507450" y="1163358"/>
            <a:ext cx="6858000" cy="4531278"/>
          </a:xfrm>
          <a:custGeom>
            <a:avLst/>
            <a:gdLst>
              <a:gd name="connsiteX0" fmla="*/ 6858000 w 6858000"/>
              <a:gd name="connsiteY0" fmla="*/ 3150313 h 3750964"/>
              <a:gd name="connsiteX1" fmla="*/ 6858000 w 6858000"/>
              <a:gd name="connsiteY1" fmla="*/ 0 h 3750964"/>
              <a:gd name="connsiteX2" fmla="*/ 0 w 6858000"/>
              <a:gd name="connsiteY2" fmla="*/ 0 h 3750964"/>
              <a:gd name="connsiteX3" fmla="*/ 0 w 6858000"/>
              <a:gd name="connsiteY3" fmla="*/ 3220894 h 3750964"/>
              <a:gd name="connsiteX4" fmla="*/ 10973 w 6858000"/>
              <a:gd name="connsiteY4" fmla="*/ 3230398 h 3750964"/>
              <a:gd name="connsiteX5" fmla="*/ 1661251 w 6858000"/>
              <a:gd name="connsiteY5" fmla="*/ 3750927 h 3750964"/>
              <a:gd name="connsiteX6" fmla="*/ 4893397 w 6858000"/>
              <a:gd name="connsiteY6" fmla="*/ 2661368 h 3750964"/>
              <a:gd name="connsiteX7" fmla="*/ 6834019 w 6858000"/>
              <a:gd name="connsiteY7" fmla="*/ 3137932 h 3750964"/>
              <a:gd name="connsiteX8" fmla="*/ 6858000 w 6858000"/>
              <a:gd name="connsiteY8" fmla="*/ 3150313 h 375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3750964">
                <a:moveTo>
                  <a:pt x="6858000" y="3150313"/>
                </a:moveTo>
                <a:lnTo>
                  <a:pt x="6858000" y="0"/>
                </a:lnTo>
                <a:lnTo>
                  <a:pt x="0" y="0"/>
                </a:lnTo>
                <a:lnTo>
                  <a:pt x="0" y="3220894"/>
                </a:lnTo>
                <a:lnTo>
                  <a:pt x="10973" y="3230398"/>
                </a:lnTo>
                <a:cubicBezTo>
                  <a:pt x="366756" y="3514112"/>
                  <a:pt x="933081" y="3754395"/>
                  <a:pt x="1661251" y="3750927"/>
                </a:cubicBezTo>
                <a:cubicBezTo>
                  <a:pt x="2955776" y="3744762"/>
                  <a:pt x="3514049" y="2682714"/>
                  <a:pt x="4893397" y="2661368"/>
                </a:cubicBezTo>
                <a:cubicBezTo>
                  <a:pt x="5755490" y="2648026"/>
                  <a:pt x="6380835" y="2908605"/>
                  <a:pt x="6834019" y="3137932"/>
                </a:cubicBezTo>
                <a:lnTo>
                  <a:pt x="6858000" y="3150313"/>
                </a:lnTo>
                <a:close/>
              </a:path>
            </a:pathLst>
          </a:custGeom>
          <a:solidFill>
            <a:schemeClr val="accent4">
              <a:alpha val="142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8">
            <a:extLst>
              <a:ext uri="{FF2B5EF4-FFF2-40B4-BE49-F238E27FC236}">
                <a16:creationId xmlns:a16="http://schemas.microsoft.com/office/drawing/2014/main" id="{9C605622-8F1F-632F-D5C0-1F2E7875EBA1}"/>
              </a:ext>
            </a:extLst>
          </p:cNvPr>
          <p:cNvSpPr/>
          <p:nvPr userDrawn="1"/>
        </p:nvSpPr>
        <p:spPr>
          <a:xfrm rot="5400000">
            <a:off x="6488397" y="1182411"/>
            <a:ext cx="6858000" cy="4493171"/>
          </a:xfrm>
          <a:custGeom>
            <a:avLst/>
            <a:gdLst>
              <a:gd name="connsiteX0" fmla="*/ 0 w 6858000"/>
              <a:gd name="connsiteY0" fmla="*/ 3300688 h 4744323"/>
              <a:gd name="connsiteX1" fmla="*/ 0 w 6858000"/>
              <a:gd name="connsiteY1" fmla="*/ 0 h 4744323"/>
              <a:gd name="connsiteX2" fmla="*/ 6858000 w 6858000"/>
              <a:gd name="connsiteY2" fmla="*/ 0 h 4744323"/>
              <a:gd name="connsiteX3" fmla="*/ 6858000 w 6858000"/>
              <a:gd name="connsiteY3" fmla="*/ 3130282 h 4744323"/>
              <a:gd name="connsiteX4" fmla="*/ 6685009 w 6858000"/>
              <a:gd name="connsiteY4" fmla="*/ 3177721 h 4744323"/>
              <a:gd name="connsiteX5" fmla="*/ 2944852 w 6858000"/>
              <a:gd name="connsiteY5" fmla="*/ 4744264 h 4744323"/>
              <a:gd name="connsiteX6" fmla="*/ 88593 w 6858000"/>
              <a:gd name="connsiteY6" fmla="*/ 3449517 h 4744323"/>
              <a:gd name="connsiteX7" fmla="*/ 0 w 6858000"/>
              <a:gd name="connsiteY7" fmla="*/ 3300688 h 47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744323">
                <a:moveTo>
                  <a:pt x="0" y="3300688"/>
                </a:moveTo>
                <a:lnTo>
                  <a:pt x="0" y="0"/>
                </a:lnTo>
                <a:lnTo>
                  <a:pt x="6858000" y="0"/>
                </a:lnTo>
                <a:lnTo>
                  <a:pt x="6858000" y="3130282"/>
                </a:lnTo>
                <a:lnTo>
                  <a:pt x="6685009" y="3177721"/>
                </a:lnTo>
                <a:cubicBezTo>
                  <a:pt x="5333681" y="3615865"/>
                  <a:pt x="4498161" y="4736270"/>
                  <a:pt x="2944852" y="4744264"/>
                </a:cubicBezTo>
                <a:cubicBezTo>
                  <a:pt x="1511029" y="4751644"/>
                  <a:pt x="502120" y="4067469"/>
                  <a:pt x="88593" y="3449517"/>
                </a:cubicBezTo>
                <a:lnTo>
                  <a:pt x="0" y="3300688"/>
                </a:lnTo>
                <a:close/>
              </a:path>
            </a:pathLst>
          </a:custGeom>
          <a:gradFill flip="none" rotWithShape="1">
            <a:gsLst>
              <a:gs pos="4000">
                <a:schemeClr val="accent2">
                  <a:alpha val="23589"/>
                </a:schemeClr>
              </a:gs>
              <a:gs pos="79000">
                <a:schemeClr val="accent5">
                  <a:lumMod val="50000"/>
                  <a:alpha val="5218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12">
            <a:extLst>
              <a:ext uri="{FF2B5EF4-FFF2-40B4-BE49-F238E27FC236}">
                <a16:creationId xmlns:a16="http://schemas.microsoft.com/office/drawing/2014/main" id="{919AB4B2-2D3A-FCB5-0314-CC465BCC0E5D}"/>
              </a:ext>
            </a:extLst>
          </p:cNvPr>
          <p:cNvSpPr/>
          <p:nvPr userDrawn="1"/>
        </p:nvSpPr>
        <p:spPr>
          <a:xfrm rot="5400000">
            <a:off x="6926379" y="1582290"/>
            <a:ext cx="6858001" cy="3693421"/>
          </a:xfrm>
          <a:custGeom>
            <a:avLst/>
            <a:gdLst>
              <a:gd name="connsiteX0" fmla="*/ 0 w 6858001"/>
              <a:gd name="connsiteY0" fmla="*/ 3437558 h 3693421"/>
              <a:gd name="connsiteX1" fmla="*/ 0 w 6858001"/>
              <a:gd name="connsiteY1" fmla="*/ 0 h 3693421"/>
              <a:gd name="connsiteX2" fmla="*/ 6858001 w 6858001"/>
              <a:gd name="connsiteY2" fmla="*/ 0 h 3693421"/>
              <a:gd name="connsiteX3" fmla="*/ 6858001 w 6858001"/>
              <a:gd name="connsiteY3" fmla="*/ 1982949 h 3693421"/>
              <a:gd name="connsiteX4" fmla="*/ 6594582 w 6858001"/>
              <a:gd name="connsiteY4" fmla="*/ 1960784 h 3693421"/>
              <a:gd name="connsiteX5" fmla="*/ 6223032 w 6858001"/>
              <a:gd name="connsiteY5" fmla="*/ 1954544 h 3693421"/>
              <a:gd name="connsiteX6" fmla="*/ 1449771 w 6858001"/>
              <a:gd name="connsiteY6" fmla="*/ 3693362 h 3693421"/>
              <a:gd name="connsiteX7" fmla="*/ 163899 w 6858001"/>
              <a:gd name="connsiteY7" fmla="*/ 3498289 h 3693421"/>
              <a:gd name="connsiteX8" fmla="*/ 0 w 6858001"/>
              <a:gd name="connsiteY8" fmla="*/ 3437558 h 369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1" h="3693421">
                <a:moveTo>
                  <a:pt x="0" y="3437558"/>
                </a:moveTo>
                <a:lnTo>
                  <a:pt x="0" y="0"/>
                </a:lnTo>
                <a:lnTo>
                  <a:pt x="6858001" y="0"/>
                </a:lnTo>
                <a:lnTo>
                  <a:pt x="6858001" y="1982949"/>
                </a:lnTo>
                <a:lnTo>
                  <a:pt x="6594582" y="1960784"/>
                </a:lnTo>
                <a:cubicBezTo>
                  <a:pt x="6474164" y="1954657"/>
                  <a:pt x="6350346" y="1952415"/>
                  <a:pt x="6223032" y="1954544"/>
                </a:cubicBezTo>
                <a:cubicBezTo>
                  <a:pt x="4185999" y="1988612"/>
                  <a:pt x="3361537" y="3683524"/>
                  <a:pt x="1449771" y="3693362"/>
                </a:cubicBezTo>
                <a:cubicBezTo>
                  <a:pt x="971830" y="3695822"/>
                  <a:pt x="541102" y="3621442"/>
                  <a:pt x="163899" y="3498289"/>
                </a:cubicBezTo>
                <a:lnTo>
                  <a:pt x="0" y="3437558"/>
                </a:lnTo>
                <a:close/>
              </a:path>
            </a:pathLst>
          </a:custGeom>
          <a:gradFill>
            <a:gsLst>
              <a:gs pos="84000">
                <a:schemeClr val="accent4">
                  <a:alpha val="20000"/>
                </a:schemeClr>
              </a:gs>
              <a:gs pos="1000">
                <a:schemeClr val="accent6">
                  <a:alpha val="38000"/>
                </a:schemeClr>
              </a:gs>
              <a:gs pos="100000">
                <a:schemeClr val="accent6">
                  <a:alpha val="3349"/>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Slide Number Placeholder 7">
            <a:extLst>
              <a:ext uri="{FF2B5EF4-FFF2-40B4-BE49-F238E27FC236}">
                <a16:creationId xmlns:a16="http://schemas.microsoft.com/office/drawing/2014/main" id="{692257B9-FE58-1976-7115-17E05E5819EA}"/>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7" name="Footer Placeholder 6">
            <a:extLst>
              <a:ext uri="{FF2B5EF4-FFF2-40B4-BE49-F238E27FC236}">
                <a16:creationId xmlns:a16="http://schemas.microsoft.com/office/drawing/2014/main" id="{BAF040BB-6465-852C-B53C-074E90BB09D1}"/>
              </a:ext>
            </a:extLst>
          </p:cNvPr>
          <p:cNvSpPr>
            <a:spLocks noGrp="1"/>
          </p:cNvSpPr>
          <p:nvPr>
            <p:ph type="ftr" sz="quarter" idx="10"/>
          </p:nvPr>
        </p:nvSpPr>
        <p:spPr/>
        <p:txBody>
          <a:bodyPr>
            <a:noAutofit/>
          </a:bodyPr>
          <a:lstStyle/>
          <a:p>
            <a:r>
              <a:rPr lang="en-US"/>
              <a:t>Crypto: investing &amp; trading</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536192" y="832104"/>
            <a:ext cx="8878824" cy="1069848"/>
          </a:xfrm>
        </p:spPr>
        <p:txBody>
          <a:bodyPr anchor="b">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536192" y="2212848"/>
            <a:ext cx="6422136" cy="3282696"/>
          </a:xfrm>
        </p:spPr>
        <p:txBody>
          <a:bodyPr>
            <a:noAutofit/>
          </a:bodyPr>
          <a:lstStyle>
            <a:lvl1pPr marL="347472">
              <a:lnSpc>
                <a:spcPct val="150000"/>
              </a:lnSpc>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3167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2525-255D-C241-32E8-EF9D28A845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87FDE7-D80E-4574-54F9-1E5BB7B11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77A29D-8721-78DB-AD1A-315430CC4B36}"/>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5" name="Footer Placeholder 4">
            <a:extLst>
              <a:ext uri="{FF2B5EF4-FFF2-40B4-BE49-F238E27FC236}">
                <a16:creationId xmlns:a16="http://schemas.microsoft.com/office/drawing/2014/main" id="{79ECA799-7C10-8F68-3317-7DD7471D6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3C0E6-8C28-1750-D22D-5E9E1B328DE3}"/>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670076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50AD-D5E8-E66A-4FB4-C1E7A7713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808E5-D8B1-516A-3F2A-0D1A1A1CA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322F1-35F6-A237-B1D4-D1F0F8092337}"/>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5" name="Footer Placeholder 4">
            <a:extLst>
              <a:ext uri="{FF2B5EF4-FFF2-40B4-BE49-F238E27FC236}">
                <a16:creationId xmlns:a16="http://schemas.microsoft.com/office/drawing/2014/main" id="{54738D65-FB65-CE67-FBD1-635D0B2D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131BD-F537-790C-4529-74891237E2D5}"/>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2121867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EA9C-F0F5-0B3E-F6E1-1111BB79F9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23E187-5C41-7A04-3493-5DECF372D0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BDC00-8C98-860A-DD1C-80FB20ACF9F6}"/>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5" name="Footer Placeholder 4">
            <a:extLst>
              <a:ext uri="{FF2B5EF4-FFF2-40B4-BE49-F238E27FC236}">
                <a16:creationId xmlns:a16="http://schemas.microsoft.com/office/drawing/2014/main" id="{C7794458-1CCC-1967-CEA5-307420E80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082EB-2358-EC55-B0D5-212D318B1C45}"/>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3858567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2292B-E02C-2C1F-D201-5BFBB20BDE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5A391F-198C-9CC7-3A0D-0D099B8A6C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A8FC4C-E3DD-C69B-55DF-E88DE80C01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36DC7A-4D42-5A04-C57D-778933375379}"/>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6" name="Footer Placeholder 5">
            <a:extLst>
              <a:ext uri="{FF2B5EF4-FFF2-40B4-BE49-F238E27FC236}">
                <a16:creationId xmlns:a16="http://schemas.microsoft.com/office/drawing/2014/main" id="{90621147-7049-5A90-5149-C88B61C95F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0A713-F363-43D0-9A6E-1CF619271B86}"/>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2643905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120F-3FBE-CE6F-638F-BA842C3F93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C5825-422E-21E0-7EE0-EFD11E4B3C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9842D3-6BD8-8874-45EE-697824E5A4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073AF0-91F2-B7E9-EC1C-183757FA41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11EEB4-7B1B-B239-E373-100FBE057A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1C2F6-8203-570D-DDA3-65B018B92BA6}"/>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8" name="Footer Placeholder 7">
            <a:extLst>
              <a:ext uri="{FF2B5EF4-FFF2-40B4-BE49-F238E27FC236}">
                <a16:creationId xmlns:a16="http://schemas.microsoft.com/office/drawing/2014/main" id="{E78E7E89-6DF1-17F8-9196-0C71CD4DAD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3CA2C0-0045-E19C-0EB5-06A09DFC514C}"/>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2039891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5E1E-DEE4-FCA7-D634-3A2C06A82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4F529-5D4B-F381-C969-DA3E4A23B51F}"/>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4" name="Footer Placeholder 3">
            <a:extLst>
              <a:ext uri="{FF2B5EF4-FFF2-40B4-BE49-F238E27FC236}">
                <a16:creationId xmlns:a16="http://schemas.microsoft.com/office/drawing/2014/main" id="{87E1E053-AD8C-92A2-FE41-72DA1773E3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FB1128-1EB9-DB2C-A746-C2A1F070A55E}"/>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3150395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84839E-8D6D-17D8-7AB3-C108B4A3D377}"/>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3" name="Footer Placeholder 2">
            <a:extLst>
              <a:ext uri="{FF2B5EF4-FFF2-40B4-BE49-F238E27FC236}">
                <a16:creationId xmlns:a16="http://schemas.microsoft.com/office/drawing/2014/main" id="{41F182D0-65A6-4BCD-E9D0-97DAF2359E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5CCDD4-B028-50AB-B48D-D1A938D01C36}"/>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1812369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F6221-059E-6DF0-03B0-2C6ADA032F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EC3ACF-9922-0548-7A35-2543DF6B67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42A763-57A4-ED31-C028-4270278A6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FBB6BA-CFA6-807B-EF27-86ECB902FE02}"/>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6" name="Footer Placeholder 5">
            <a:extLst>
              <a:ext uri="{FF2B5EF4-FFF2-40B4-BE49-F238E27FC236}">
                <a16:creationId xmlns:a16="http://schemas.microsoft.com/office/drawing/2014/main" id="{AFE9CE6B-55CD-C5C4-425A-D43BB0F22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8415E-E3DC-0C2D-7D72-73C5BA672461}"/>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2560207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0962-B809-E210-E72A-887890DEF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78FA96-FB85-98D7-76C0-BC000E6C40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38A8D2-8A7A-27D4-9F13-E73FD72F4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3A5A8-250F-5432-9F81-3B3A8B771AB5}"/>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6" name="Footer Placeholder 5">
            <a:extLst>
              <a:ext uri="{FF2B5EF4-FFF2-40B4-BE49-F238E27FC236}">
                <a16:creationId xmlns:a16="http://schemas.microsoft.com/office/drawing/2014/main" id="{5D63C042-259B-B928-246D-4573B3472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D14F5-C5A2-42CB-5D78-E98390DB349D}"/>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1804328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1CC4-8002-CC0A-D4CD-BC3AD8A920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24F124-F891-997D-1411-F5CA347131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6B54B-0112-4A76-341A-E90F39F808A0}"/>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5" name="Footer Placeholder 4">
            <a:extLst>
              <a:ext uri="{FF2B5EF4-FFF2-40B4-BE49-F238E27FC236}">
                <a16:creationId xmlns:a16="http://schemas.microsoft.com/office/drawing/2014/main" id="{26422664-C64E-73A0-AB93-984C15616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E8A5F-56A1-1368-656C-D2B79E3B3D58}"/>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60007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Introducti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9BE68DE5-FB8F-C713-B589-69851789C6C5}"/>
              </a:ext>
            </a:extLst>
          </p:cNvPr>
          <p:cNvSpPr/>
          <p:nvPr userDrawn="1"/>
        </p:nvSpPr>
        <p:spPr>
          <a:xfrm>
            <a:off x="1" y="4852144"/>
            <a:ext cx="5681755" cy="2002200"/>
          </a:xfrm>
          <a:custGeom>
            <a:avLst/>
            <a:gdLst>
              <a:gd name="connsiteX0" fmla="*/ 320629 w 5681755"/>
              <a:gd name="connsiteY0" fmla="*/ 0 h 2002200"/>
              <a:gd name="connsiteX1" fmla="*/ 375829 w 5681755"/>
              <a:gd name="connsiteY1" fmla="*/ 158026 h 2002200"/>
              <a:gd name="connsiteX2" fmla="*/ 897491 w 5681755"/>
              <a:gd name="connsiteY2" fmla="*/ 961690 h 2002200"/>
              <a:gd name="connsiteX3" fmla="*/ 4054478 w 5681755"/>
              <a:gd name="connsiteY3" fmla="*/ 1474149 h 2002200"/>
              <a:gd name="connsiteX4" fmla="*/ 5679398 w 5681755"/>
              <a:gd name="connsiteY4" fmla="*/ 1986034 h 2002200"/>
              <a:gd name="connsiteX5" fmla="*/ 5681755 w 5681755"/>
              <a:gd name="connsiteY5" fmla="*/ 2002200 h 2002200"/>
              <a:gd name="connsiteX6" fmla="*/ 0 w 5681755"/>
              <a:gd name="connsiteY6" fmla="*/ 1989323 h 2002200"/>
              <a:gd name="connsiteX7" fmla="*/ 0 w 5681755"/>
              <a:gd name="connsiteY7" fmla="*/ 1952135 h 20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755" h="2002200">
                <a:moveTo>
                  <a:pt x="320629" y="0"/>
                </a:moveTo>
                <a:lnTo>
                  <a:pt x="375829" y="158026"/>
                </a:lnTo>
                <a:cubicBezTo>
                  <a:pt x="503741" y="486192"/>
                  <a:pt x="688117" y="753054"/>
                  <a:pt x="897491" y="961690"/>
                </a:cubicBezTo>
                <a:cubicBezTo>
                  <a:pt x="1455821" y="1518049"/>
                  <a:pt x="3033468" y="1694058"/>
                  <a:pt x="4054478" y="1474149"/>
                </a:cubicBezTo>
                <a:cubicBezTo>
                  <a:pt x="5094564" y="1247948"/>
                  <a:pt x="5587838" y="1548928"/>
                  <a:pt x="5679398" y="1986034"/>
                </a:cubicBezTo>
                <a:lnTo>
                  <a:pt x="5681755" y="2002200"/>
                </a:lnTo>
                <a:lnTo>
                  <a:pt x="0" y="1989323"/>
                </a:lnTo>
                <a:lnTo>
                  <a:pt x="0" y="1952135"/>
                </a:lnTo>
                <a:close/>
              </a:path>
            </a:pathLst>
          </a:custGeom>
          <a:gradFill flip="none" rotWithShape="1">
            <a:gsLst>
              <a:gs pos="77000">
                <a:schemeClr val="accent3">
                  <a:lumMod val="25000"/>
                  <a:alpha val="0"/>
                </a:schemeClr>
              </a:gs>
              <a:gs pos="0">
                <a:schemeClr val="tx2">
                  <a:alpha val="70774"/>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2" name="Freeform: Shape 21">
            <a:extLst>
              <a:ext uri="{FF2B5EF4-FFF2-40B4-BE49-F238E27FC236}">
                <a16:creationId xmlns:a16="http://schemas.microsoft.com/office/drawing/2014/main" id="{76B337A9-EA8E-4E30-3CF4-C681F9705934}"/>
              </a:ext>
            </a:extLst>
          </p:cNvPr>
          <p:cNvSpPr/>
          <p:nvPr userDrawn="1"/>
        </p:nvSpPr>
        <p:spPr>
          <a:xfrm>
            <a:off x="1" y="0"/>
            <a:ext cx="6392389" cy="3297866"/>
          </a:xfrm>
          <a:custGeom>
            <a:avLst/>
            <a:gdLst>
              <a:gd name="connsiteX0" fmla="*/ 0 w 6392389"/>
              <a:gd name="connsiteY0" fmla="*/ 0 h 3297866"/>
              <a:gd name="connsiteX1" fmla="*/ 6392389 w 6392389"/>
              <a:gd name="connsiteY1" fmla="*/ 0 h 3297866"/>
              <a:gd name="connsiteX2" fmla="*/ 6039257 w 6392389"/>
              <a:gd name="connsiteY2" fmla="*/ 205593 h 3297866"/>
              <a:gd name="connsiteX3" fmla="*/ 4044501 w 6392389"/>
              <a:gd name="connsiteY3" fmla="*/ 1885401 h 3297866"/>
              <a:gd name="connsiteX4" fmla="*/ 41384 w 6392389"/>
              <a:gd name="connsiteY4" fmla="*/ 2408804 h 3297866"/>
              <a:gd name="connsiteX5" fmla="*/ 0 w 6392389"/>
              <a:gd name="connsiteY5" fmla="*/ 2349004 h 32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2389" h="3297866">
                <a:moveTo>
                  <a:pt x="0" y="0"/>
                </a:moveTo>
                <a:lnTo>
                  <a:pt x="6392389" y="0"/>
                </a:lnTo>
                <a:lnTo>
                  <a:pt x="6039257" y="205593"/>
                </a:lnTo>
                <a:cubicBezTo>
                  <a:pt x="5243960" y="694220"/>
                  <a:pt x="4533171" y="1286369"/>
                  <a:pt x="4044501" y="1885401"/>
                </a:cubicBezTo>
                <a:cubicBezTo>
                  <a:pt x="2455953" y="3842789"/>
                  <a:pt x="879065" y="3516921"/>
                  <a:pt x="41384" y="2408804"/>
                </a:cubicBezTo>
                <a:lnTo>
                  <a:pt x="0" y="2349004"/>
                </a:lnTo>
                <a:close/>
              </a:path>
            </a:pathLst>
          </a:custGeom>
          <a:gradFill flip="none" rotWithShape="1">
            <a:gsLst>
              <a:gs pos="20000">
                <a:schemeClr val="accent3">
                  <a:lumMod val="25000"/>
                </a:schemeClr>
              </a:gs>
              <a:gs pos="100000">
                <a:schemeClr val="tx2">
                  <a:alpha val="54000"/>
                </a:schemeClr>
              </a:gs>
            </a:gsLst>
            <a:lin ang="10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5" name="Freeform: Shape 14">
            <a:extLst>
              <a:ext uri="{FF2B5EF4-FFF2-40B4-BE49-F238E27FC236}">
                <a16:creationId xmlns:a16="http://schemas.microsoft.com/office/drawing/2014/main" id="{3385D1DB-F6B1-8F65-1FDB-5CDD731A6DFC}"/>
              </a:ext>
            </a:extLst>
          </p:cNvPr>
          <p:cNvSpPr/>
          <p:nvPr userDrawn="1"/>
        </p:nvSpPr>
        <p:spPr>
          <a:xfrm>
            <a:off x="9517205" y="2"/>
            <a:ext cx="2674794" cy="6857999"/>
          </a:xfrm>
          <a:custGeom>
            <a:avLst/>
            <a:gdLst>
              <a:gd name="connsiteX0" fmla="*/ 2674793 w 2674794"/>
              <a:gd name="connsiteY0" fmla="*/ 0 h 6857999"/>
              <a:gd name="connsiteX1" fmla="*/ 2674794 w 2674794"/>
              <a:gd name="connsiteY1" fmla="*/ 6857999 h 6857999"/>
              <a:gd name="connsiteX2" fmla="*/ 1158844 w 2674794"/>
              <a:gd name="connsiteY2" fmla="*/ 6857999 h 6857999"/>
              <a:gd name="connsiteX3" fmla="*/ 1212639 w 2674794"/>
              <a:gd name="connsiteY3" fmla="*/ 6771304 h 6857999"/>
              <a:gd name="connsiteX4" fmla="*/ 1327460 w 2674794"/>
              <a:gd name="connsiteY4" fmla="*/ 6554527 h 6857999"/>
              <a:gd name="connsiteX5" fmla="*/ 545566 w 2674794"/>
              <a:gd name="connsiteY5" fmla="*/ 2293136 h 6857999"/>
              <a:gd name="connsiteX6" fmla="*/ 381787 w 2674794"/>
              <a:gd name="connsiteY6" fmla="*/ 3827 h 6857999"/>
              <a:gd name="connsiteX7" fmla="*/ 386161 w 2674794"/>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794" h="6857999">
                <a:moveTo>
                  <a:pt x="2674793" y="0"/>
                </a:moveTo>
                <a:lnTo>
                  <a:pt x="2674794" y="6857999"/>
                </a:lnTo>
                <a:lnTo>
                  <a:pt x="1158844" y="6857999"/>
                </a:lnTo>
                <a:lnTo>
                  <a:pt x="1212639" y="6771304"/>
                </a:lnTo>
                <a:cubicBezTo>
                  <a:pt x="1256917" y="6696480"/>
                  <a:pt x="1295401" y="6624001"/>
                  <a:pt x="1327460" y="6554527"/>
                </a:cubicBezTo>
                <a:cubicBezTo>
                  <a:pt x="1840424" y="5442926"/>
                  <a:pt x="1337703" y="3374924"/>
                  <a:pt x="545566" y="2293136"/>
                </a:cubicBezTo>
                <a:cubicBezTo>
                  <a:pt x="-210423" y="1266170"/>
                  <a:pt x="-98154" y="469786"/>
                  <a:pt x="381787" y="3827"/>
                </a:cubicBezTo>
                <a:lnTo>
                  <a:pt x="386161" y="0"/>
                </a:lnTo>
                <a:close/>
              </a:path>
            </a:pathLst>
          </a:custGeom>
          <a:solidFill>
            <a:schemeClr val="tx2">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1" name="glass card">
            <a:extLst>
              <a:ext uri="{FF2B5EF4-FFF2-40B4-BE49-F238E27FC236}">
                <a16:creationId xmlns:a16="http://schemas.microsoft.com/office/drawing/2014/main" id="{BAC99002-32F5-F4C1-2519-F23274B0580C}"/>
              </a:ext>
            </a:extLst>
          </p:cNvPr>
          <p:cNvSpPr/>
          <p:nvPr userDrawn="1"/>
        </p:nvSpPr>
        <p:spPr>
          <a:xfrm>
            <a:off x="1365705" y="1005155"/>
            <a:ext cx="9243233" cy="4978750"/>
          </a:xfrm>
          <a:prstGeom prst="roundRect">
            <a:avLst>
              <a:gd name="adj" fmla="val 6806"/>
            </a:avLst>
          </a:prstGeom>
          <a:gradFill>
            <a:gsLst>
              <a:gs pos="100000">
                <a:schemeClr val="bg1">
                  <a:alpha val="3000"/>
                </a:schemeClr>
              </a:gs>
              <a:gs pos="47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7" name="Freeform: Shape 26">
            <a:extLst>
              <a:ext uri="{FF2B5EF4-FFF2-40B4-BE49-F238E27FC236}">
                <a16:creationId xmlns:a16="http://schemas.microsoft.com/office/drawing/2014/main" id="{0DF239B3-DB66-3CD4-1BFE-4EBA82BC4A44}"/>
              </a:ext>
            </a:extLst>
          </p:cNvPr>
          <p:cNvSpPr/>
          <p:nvPr userDrawn="1"/>
        </p:nvSpPr>
        <p:spPr>
          <a:xfrm>
            <a:off x="0" y="5255333"/>
            <a:ext cx="2769194" cy="1602667"/>
          </a:xfrm>
          <a:custGeom>
            <a:avLst/>
            <a:gdLst>
              <a:gd name="connsiteX0" fmla="*/ 0 w 2769194"/>
              <a:gd name="connsiteY0" fmla="*/ 0 h 1602667"/>
              <a:gd name="connsiteX1" fmla="*/ 93250 w 2769194"/>
              <a:gd name="connsiteY1" fmla="*/ 101565 h 1602667"/>
              <a:gd name="connsiteX2" fmla="*/ 2646213 w 2769194"/>
              <a:gd name="connsiteY2" fmla="*/ 1567071 h 1602667"/>
              <a:gd name="connsiteX3" fmla="*/ 2769194 w 2769194"/>
              <a:gd name="connsiteY3" fmla="*/ 1602667 h 1602667"/>
              <a:gd name="connsiteX4" fmla="*/ 0 w 2769194"/>
              <a:gd name="connsiteY4" fmla="*/ 1602667 h 1602667"/>
              <a:gd name="connsiteX5" fmla="*/ 0 w 2769194"/>
              <a:gd name="connsiteY5" fmla="*/ 807120 h 16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9194" h="1602667">
                <a:moveTo>
                  <a:pt x="0" y="0"/>
                </a:moveTo>
                <a:lnTo>
                  <a:pt x="93250" y="101565"/>
                </a:lnTo>
                <a:cubicBezTo>
                  <a:pt x="702540" y="735306"/>
                  <a:pt x="1672588" y="1259605"/>
                  <a:pt x="2646213" y="1567071"/>
                </a:cubicBezTo>
                <a:lnTo>
                  <a:pt x="2769194" y="1602667"/>
                </a:lnTo>
                <a:lnTo>
                  <a:pt x="0" y="1602667"/>
                </a:lnTo>
                <a:lnTo>
                  <a:pt x="0" y="807120"/>
                </a:lnTo>
                <a:close/>
              </a:path>
            </a:pathLst>
          </a:custGeom>
          <a:gradFill flip="none" rotWithShape="1">
            <a:gsLst>
              <a:gs pos="60000">
                <a:schemeClr val="accent3">
                  <a:alpha val="45000"/>
                </a:schemeClr>
              </a:gs>
              <a:gs pos="99000">
                <a:schemeClr val="accent5">
                  <a:alpha val="66721"/>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169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E5744-AF11-FC01-43B7-FE77AC27E9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59145F-38C0-779C-B44C-54EDCDD46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2A838-5940-3CC9-DF51-7B9BADFF8BC2}"/>
              </a:ext>
            </a:extLst>
          </p:cNvPr>
          <p:cNvSpPr>
            <a:spLocks noGrp="1"/>
          </p:cNvSpPr>
          <p:nvPr>
            <p:ph type="dt" sz="half" idx="10"/>
          </p:nvPr>
        </p:nvSpPr>
        <p:spPr/>
        <p:txBody>
          <a:bodyPr/>
          <a:lstStyle/>
          <a:p>
            <a:fld id="{9C480DA7-9A8D-4C8B-8065-1CDEE6B012A2}" type="datetimeFigureOut">
              <a:rPr lang="en-US" smtClean="0"/>
              <a:t>3/30/2024</a:t>
            </a:fld>
            <a:endParaRPr lang="en-US"/>
          </a:p>
        </p:txBody>
      </p:sp>
      <p:sp>
        <p:nvSpPr>
          <p:cNvPr id="5" name="Footer Placeholder 4">
            <a:extLst>
              <a:ext uri="{FF2B5EF4-FFF2-40B4-BE49-F238E27FC236}">
                <a16:creationId xmlns:a16="http://schemas.microsoft.com/office/drawing/2014/main" id="{56E3776E-0293-4B5A-E759-5FC7B46F5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468B0-CF33-1BB9-7DF4-C9ACBFEEC186}"/>
              </a:ext>
            </a:extLst>
          </p:cNvPr>
          <p:cNvSpPr>
            <a:spLocks noGrp="1"/>
          </p:cNvSpPr>
          <p:nvPr>
            <p:ph type="sldNum" sz="quarter" idx="12"/>
          </p:nvPr>
        </p:nvSpPr>
        <p:spPr/>
        <p:txBody>
          <a:bodyPr/>
          <a:lstStyle/>
          <a:p>
            <a:fld id="{EE83081F-947B-4CD9-AB8D-8CE34ECC40E3}" type="slidenum">
              <a:rPr lang="en-US" smtClean="0"/>
              <a:t>‹#›</a:t>
            </a:fld>
            <a:endParaRPr lang="en-US"/>
          </a:p>
        </p:txBody>
      </p:sp>
    </p:spTree>
    <p:extLst>
      <p:ext uri="{BB962C8B-B14F-4D97-AF65-F5344CB8AC3E}">
        <p14:creationId xmlns:p14="http://schemas.microsoft.com/office/powerpoint/2010/main" val="2508220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524000" y="2029968"/>
            <a:ext cx="9144000" cy="1069848"/>
          </a:xfrm>
        </p:spPr>
        <p:txBody>
          <a:bodyPr anchor="b">
            <a:no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38039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reeform 3">
            <a:extLst>
              <a:ext uri="{FF2B5EF4-FFF2-40B4-BE49-F238E27FC236}">
                <a16:creationId xmlns:a16="http://schemas.microsoft.com/office/drawing/2014/main" id="{F1F20C20-DE23-6FE7-74A0-517218ACED7A}"/>
              </a:ext>
            </a:extLst>
          </p:cNvPr>
          <p:cNvSpPr/>
          <p:nvPr userDrawn="1"/>
        </p:nvSpPr>
        <p:spPr>
          <a:xfrm rot="10800000">
            <a:off x="-1" y="5019503"/>
            <a:ext cx="9676770" cy="18384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29177"/>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4">
            <a:extLst>
              <a:ext uri="{FF2B5EF4-FFF2-40B4-BE49-F238E27FC236}">
                <a16:creationId xmlns:a16="http://schemas.microsoft.com/office/drawing/2014/main" id="{98E2EA35-4179-2438-E1D1-02EFA8830FF9}"/>
              </a:ext>
            </a:extLst>
          </p:cNvPr>
          <p:cNvSpPr/>
          <p:nvPr userDrawn="1"/>
        </p:nvSpPr>
        <p:spPr>
          <a:xfrm flipV="1">
            <a:off x="2763044" y="6076116"/>
            <a:ext cx="3946673" cy="781884"/>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accent4">
                  <a:lumMod val="75000"/>
                  <a:alpha val="46295"/>
                </a:schemeClr>
              </a:gs>
              <a:gs pos="33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a:extLst>
              <a:ext uri="{FF2B5EF4-FFF2-40B4-BE49-F238E27FC236}">
                <a16:creationId xmlns:a16="http://schemas.microsoft.com/office/drawing/2014/main" id="{A7C0B16B-87E9-E92C-62F3-D1844BEE5B2D}"/>
              </a:ext>
            </a:extLst>
          </p:cNvPr>
          <p:cNvSpPr/>
          <p:nvPr userDrawn="1"/>
        </p:nvSpPr>
        <p:spPr>
          <a:xfrm rot="10800000">
            <a:off x="5393054" y="601597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6">
            <a:extLst>
              <a:ext uri="{FF2B5EF4-FFF2-40B4-BE49-F238E27FC236}">
                <a16:creationId xmlns:a16="http://schemas.microsoft.com/office/drawing/2014/main" id="{51F4118C-3B46-F20B-EF12-E16F7513844C}"/>
              </a:ext>
            </a:extLst>
          </p:cNvPr>
          <p:cNvSpPr/>
          <p:nvPr userDrawn="1"/>
        </p:nvSpPr>
        <p:spPr>
          <a:xfrm rot="10800000" flipH="1">
            <a:off x="-2688" y="5263861"/>
            <a:ext cx="12192000" cy="1599109"/>
          </a:xfrm>
          <a:custGeom>
            <a:avLst/>
            <a:gdLst>
              <a:gd name="connsiteX0" fmla="*/ 1373073 w 12192000"/>
              <a:gd name="connsiteY0" fmla="*/ 1599066 h 1599109"/>
              <a:gd name="connsiteX1" fmla="*/ 4901233 w 12192000"/>
              <a:gd name="connsiteY1" fmla="*/ 313816 h 1599109"/>
              <a:gd name="connsiteX2" fmla="*/ 7629483 w 12192000"/>
              <a:gd name="connsiteY2" fmla="*/ 1209099 h 1599109"/>
              <a:gd name="connsiteX3" fmla="*/ 7664573 w 12192000"/>
              <a:gd name="connsiteY3" fmla="*/ 1222798 h 1599109"/>
              <a:gd name="connsiteX4" fmla="*/ 7753536 w 12192000"/>
              <a:gd name="connsiteY4" fmla="*/ 1277391 h 1599109"/>
              <a:gd name="connsiteX5" fmla="*/ 9091947 w 12192000"/>
              <a:gd name="connsiteY5" fmla="*/ 1582567 h 1599109"/>
              <a:gd name="connsiteX6" fmla="*/ 12094171 w 12192000"/>
              <a:gd name="connsiteY6" fmla="*/ 359476 h 1599109"/>
              <a:gd name="connsiteX7" fmla="*/ 12192000 w 12192000"/>
              <a:gd name="connsiteY7" fmla="*/ 342643 h 1599109"/>
              <a:gd name="connsiteX8" fmla="*/ 12192000 w 12192000"/>
              <a:gd name="connsiteY8" fmla="*/ 0 h 1599109"/>
              <a:gd name="connsiteX9" fmla="*/ 0 w 12192000"/>
              <a:gd name="connsiteY9" fmla="*/ 0 h 1599109"/>
              <a:gd name="connsiteX10" fmla="*/ 0 w 12192000"/>
              <a:gd name="connsiteY10" fmla="*/ 1274406 h 1599109"/>
              <a:gd name="connsiteX11" fmla="*/ 34662 w 12192000"/>
              <a:gd name="connsiteY11" fmla="*/ 1293889 h 1599109"/>
              <a:gd name="connsiteX12" fmla="*/ 1373073 w 12192000"/>
              <a:gd name="connsiteY12" fmla="*/ 1599066 h 159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599109">
                <a:moveTo>
                  <a:pt x="1373073" y="1599066"/>
                </a:moveTo>
                <a:cubicBezTo>
                  <a:pt x="2786156" y="1591793"/>
                  <a:pt x="3395560" y="338997"/>
                  <a:pt x="4901233" y="313816"/>
                </a:cubicBezTo>
                <a:cubicBezTo>
                  <a:pt x="6312803" y="290208"/>
                  <a:pt x="7142906" y="993618"/>
                  <a:pt x="7629483" y="1209099"/>
                </a:cubicBezTo>
                <a:lnTo>
                  <a:pt x="7664573" y="1222798"/>
                </a:lnTo>
                <a:lnTo>
                  <a:pt x="7753536" y="1277391"/>
                </a:lnTo>
                <a:cubicBezTo>
                  <a:pt x="8110655" y="1460232"/>
                  <a:pt x="8562041" y="1585295"/>
                  <a:pt x="9091947" y="1582567"/>
                </a:cubicBezTo>
                <a:cubicBezTo>
                  <a:pt x="10328396" y="1576205"/>
                  <a:pt x="10949524" y="616237"/>
                  <a:pt x="12094171" y="359476"/>
                </a:cubicBezTo>
                <a:lnTo>
                  <a:pt x="12192000" y="342643"/>
                </a:lnTo>
                <a:lnTo>
                  <a:pt x="12192000" y="0"/>
                </a:lnTo>
                <a:lnTo>
                  <a:pt x="0" y="0"/>
                </a:lnTo>
                <a:lnTo>
                  <a:pt x="0" y="1274406"/>
                </a:lnTo>
                <a:lnTo>
                  <a:pt x="34662" y="1293889"/>
                </a:lnTo>
                <a:cubicBezTo>
                  <a:pt x="391780" y="1476730"/>
                  <a:pt x="843167" y="1601794"/>
                  <a:pt x="1373073" y="1599066"/>
                </a:cubicBezTo>
                <a:close/>
              </a:path>
            </a:pathLst>
          </a:custGeom>
          <a:gradFill flip="none" rotWithShape="1">
            <a:gsLst>
              <a:gs pos="0">
                <a:schemeClr val="accent6">
                  <a:alpha val="69328"/>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3" name="Straight Connector 12">
            <a:extLst>
              <a:ext uri="{FF2B5EF4-FFF2-40B4-BE49-F238E27FC236}">
                <a16:creationId xmlns:a16="http://schemas.microsoft.com/office/drawing/2014/main" id="{CD0F8AA9-2207-2D4C-C2E0-FEF14E2D9ACF}"/>
              </a:ext>
            </a:extLst>
          </p:cNvPr>
          <p:cNvCxnSpPr>
            <a:cxnSpLocks/>
          </p:cNvCxnSpPr>
          <p:nvPr userDrawn="1"/>
        </p:nvCxnSpPr>
        <p:spPr>
          <a:xfrm rot="5400000">
            <a:off x="6095999" y="2597191"/>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75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hart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p:txBody>
          <a:bodyPr anchor="b">
            <a:noAutofit/>
          </a:bodyPr>
          <a:lstStyle>
            <a:lvl1pPr algn="ct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4A4F769D-48D3-2655-40A4-674F657B741D}"/>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4" name="Footer Placeholder 3">
            <a:extLst>
              <a:ext uri="{FF2B5EF4-FFF2-40B4-BE49-F238E27FC236}">
                <a16:creationId xmlns:a16="http://schemas.microsoft.com/office/drawing/2014/main" id="{33FA0756-78EA-68DD-4650-F40EF5F2520E}"/>
              </a:ext>
            </a:extLst>
          </p:cNvPr>
          <p:cNvSpPr>
            <a:spLocks noGrp="1"/>
          </p:cNvSpPr>
          <p:nvPr>
            <p:ph type="ftr" sz="quarter" idx="10"/>
          </p:nvPr>
        </p:nvSpPr>
        <p:spPr/>
        <p:txBody>
          <a:bodyPr>
            <a:noAutofit/>
          </a:bodyPr>
          <a:lstStyle/>
          <a:p>
            <a:r>
              <a:rPr lang="en-US"/>
              <a:t>Crypto: investing &amp; trading</a:t>
            </a:r>
            <a:endParaRPr lang="en-US" dirty="0"/>
          </a:p>
        </p:txBody>
      </p:sp>
    </p:spTree>
    <p:extLst>
      <p:ext uri="{BB962C8B-B14F-4D97-AF65-F5344CB8AC3E}">
        <p14:creationId xmlns:p14="http://schemas.microsoft.com/office/powerpoint/2010/main" val="73453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77AD3460-2264-3A46-993B-9F2AACED0504}"/>
              </a:ext>
            </a:extLst>
          </p:cNvPr>
          <p:cNvSpPr/>
          <p:nvPr userDrawn="1"/>
        </p:nvSpPr>
        <p:spPr>
          <a:xfrm rot="10800000">
            <a:off x="5393054"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7">
            <a:extLst>
              <a:ext uri="{FF2B5EF4-FFF2-40B4-BE49-F238E27FC236}">
                <a16:creationId xmlns:a16="http://schemas.microsoft.com/office/drawing/2014/main" id="{BBBF3E9C-CCEA-98FA-7F69-55AF07558021}"/>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9">
            <a:extLst>
              <a:ext uri="{FF2B5EF4-FFF2-40B4-BE49-F238E27FC236}">
                <a16:creationId xmlns:a16="http://schemas.microsoft.com/office/drawing/2014/main" id="{4F937A84-95EC-EB44-470A-C82AD8E99897}"/>
              </a:ext>
            </a:extLst>
          </p:cNvPr>
          <p:cNvSpPr/>
          <p:nvPr userDrawn="1"/>
        </p:nvSpPr>
        <p:spPr>
          <a:xfrm>
            <a:off x="-24334" y="0"/>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3916598 w 12218982"/>
              <a:gd name="connsiteY10" fmla="*/ 272807 h 6860673"/>
              <a:gd name="connsiteX11" fmla="*/ 3863345 w 12218982"/>
              <a:gd name="connsiteY11" fmla="*/ 286233 h 6860673"/>
              <a:gd name="connsiteX12" fmla="*/ 3729781 w 12218982"/>
              <a:gd name="connsiteY12" fmla="*/ 323286 h 6860673"/>
              <a:gd name="connsiteX13" fmla="*/ 1717096 w 12218982"/>
              <a:gd name="connsiteY13" fmla="*/ 1451719 h 6860673"/>
              <a:gd name="connsiteX14" fmla="*/ 708597 w 12218982"/>
              <a:gd name="connsiteY14" fmla="*/ 2695590 h 6860673"/>
              <a:gd name="connsiteX15" fmla="*/ 486880 w 12218982"/>
              <a:gd name="connsiteY15" fmla="*/ 3274865 h 6860673"/>
              <a:gd name="connsiteX16" fmla="*/ 365997 w 12218982"/>
              <a:gd name="connsiteY16" fmla="*/ 3984708 h 6860673"/>
              <a:gd name="connsiteX17" fmla="*/ 341340 w 12218982"/>
              <a:gd name="connsiteY17" fmla="*/ 4301231 h 6860673"/>
              <a:gd name="connsiteX18" fmla="*/ 341340 w 12218982"/>
              <a:gd name="connsiteY18" fmla="*/ 5007890 h 6860673"/>
              <a:gd name="connsiteX19" fmla="*/ 343276 w 12218982"/>
              <a:gd name="connsiteY19" fmla="*/ 5047516 h 6860673"/>
              <a:gd name="connsiteX20" fmla="*/ 814636 w 12218982"/>
              <a:gd name="connsiteY20" fmla="*/ 6666819 h 6860673"/>
              <a:gd name="connsiteX21" fmla="*/ 915601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4862080" y="106647"/>
                  <a:pt x="4363654" y="168899"/>
                  <a:pt x="3916598" y="272807"/>
                </a:cubicBezTo>
                <a:lnTo>
                  <a:pt x="3863345" y="286233"/>
                </a:lnTo>
                <a:lnTo>
                  <a:pt x="3729781" y="323286"/>
                </a:lnTo>
                <a:cubicBezTo>
                  <a:pt x="3036967" y="532141"/>
                  <a:pt x="2352843" y="836886"/>
                  <a:pt x="1717096" y="1451719"/>
                </a:cubicBezTo>
                <a:cubicBezTo>
                  <a:pt x="1293264" y="1861607"/>
                  <a:pt x="966036" y="2282242"/>
                  <a:pt x="708597" y="2695590"/>
                </a:cubicBezTo>
                <a:cubicBezTo>
                  <a:pt x="593502" y="2938109"/>
                  <a:pt x="544310" y="3015870"/>
                  <a:pt x="486880" y="3274865"/>
                </a:cubicBezTo>
                <a:cubicBezTo>
                  <a:pt x="434927" y="3498394"/>
                  <a:pt x="385149" y="3635910"/>
                  <a:pt x="365997" y="3984708"/>
                </a:cubicBezTo>
                <a:lnTo>
                  <a:pt x="341340" y="4301231"/>
                </a:lnTo>
                <a:lnTo>
                  <a:pt x="341340" y="5007890"/>
                </a:lnTo>
                <a:cubicBezTo>
                  <a:pt x="341985" y="5021099"/>
                  <a:pt x="342631" y="5034307"/>
                  <a:pt x="343276" y="5047516"/>
                </a:cubicBezTo>
                <a:cubicBezTo>
                  <a:pt x="393784" y="5666740"/>
                  <a:pt x="577442" y="6188267"/>
                  <a:pt x="814636" y="6666819"/>
                </a:cubicBezTo>
                <a:lnTo>
                  <a:pt x="915601"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25000"/>
                  <a:alpha val="60164"/>
                </a:schemeClr>
              </a:gs>
              <a:gs pos="77000">
                <a:schemeClr val="accent3">
                  <a:lumMod val="25000"/>
                  <a:alpha val="29492"/>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10">
            <a:extLst>
              <a:ext uri="{FF2B5EF4-FFF2-40B4-BE49-F238E27FC236}">
                <a16:creationId xmlns:a16="http://schemas.microsoft.com/office/drawing/2014/main" id="{A9BF091C-5F88-B50F-03BB-284950253993}"/>
              </a:ext>
            </a:extLst>
          </p:cNvPr>
          <p:cNvSpPr/>
          <p:nvPr userDrawn="1"/>
        </p:nvSpPr>
        <p:spPr>
          <a:xfrm flipV="1">
            <a:off x="204060" y="5377862"/>
            <a:ext cx="7471211" cy="1480138"/>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tx2">
                  <a:alpha val="8123"/>
                </a:schemeClr>
              </a:gs>
              <a:gs pos="33000">
                <a:schemeClr val="accent6">
                  <a:alpha val="13919"/>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16">
            <a:extLst>
              <a:ext uri="{FF2B5EF4-FFF2-40B4-BE49-F238E27FC236}">
                <a16:creationId xmlns:a16="http://schemas.microsoft.com/office/drawing/2014/main" id="{3FF8B459-35F5-072D-56FA-415EEABE6DC2}"/>
              </a:ext>
            </a:extLst>
          </p:cNvPr>
          <p:cNvSpPr/>
          <p:nvPr userDrawn="1"/>
        </p:nvSpPr>
        <p:spPr>
          <a:xfrm rot="10800000">
            <a:off x="-30287" y="4822578"/>
            <a:ext cx="12230888" cy="2040391"/>
          </a:xfrm>
          <a:custGeom>
            <a:avLst/>
            <a:gdLst>
              <a:gd name="connsiteX0" fmla="*/ 1751979 w 12230888"/>
              <a:gd name="connsiteY0" fmla="*/ 2040336 h 2040391"/>
              <a:gd name="connsiteX1" fmla="*/ 44227 w 12230888"/>
              <a:gd name="connsiteY1" fmla="*/ 1650944 h 2040391"/>
              <a:gd name="connsiteX2" fmla="*/ 0 w 12230888"/>
              <a:gd name="connsiteY2" fmla="*/ 1626084 h 2040391"/>
              <a:gd name="connsiteX3" fmla="*/ 0 w 12230888"/>
              <a:gd name="connsiteY3" fmla="*/ 0 h 2040391"/>
              <a:gd name="connsiteX4" fmla="*/ 12230888 w 12230888"/>
              <a:gd name="connsiteY4" fmla="*/ 0 h 2040391"/>
              <a:gd name="connsiteX5" fmla="*/ 12230888 w 12230888"/>
              <a:gd name="connsiteY5" fmla="*/ 1945571 h 2040391"/>
              <a:gd name="connsiteX6" fmla="*/ 12158569 w 12230888"/>
              <a:gd name="connsiteY6" fmla="*/ 1963333 h 2040391"/>
              <a:gd name="connsiteX7" fmla="*/ 11600914 w 12230888"/>
              <a:gd name="connsiteY7" fmla="*/ 2019284 h 2040391"/>
              <a:gd name="connsiteX8" fmla="*/ 9893162 w 12230888"/>
              <a:gd name="connsiteY8" fmla="*/ 1629893 h 2040391"/>
              <a:gd name="connsiteX9" fmla="*/ 9779649 w 12230888"/>
              <a:gd name="connsiteY9" fmla="*/ 1560235 h 2040391"/>
              <a:gd name="connsiteX10" fmla="*/ 9734876 w 12230888"/>
              <a:gd name="connsiteY10" fmla="*/ 1542756 h 2040391"/>
              <a:gd name="connsiteX11" fmla="*/ 6253752 w 12230888"/>
              <a:gd name="connsiteY11" fmla="*/ 400415 h 2040391"/>
              <a:gd name="connsiteX12" fmla="*/ 1751979 w 12230888"/>
              <a:gd name="connsiteY12" fmla="*/ 2040336 h 204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0888" h="2040391">
                <a:moveTo>
                  <a:pt x="1751979" y="2040336"/>
                </a:moveTo>
                <a:cubicBezTo>
                  <a:pt x="1075843" y="2043817"/>
                  <a:pt x="499894" y="1884241"/>
                  <a:pt x="44227" y="1650944"/>
                </a:cubicBezTo>
                <a:lnTo>
                  <a:pt x="0" y="1626084"/>
                </a:lnTo>
                <a:lnTo>
                  <a:pt x="0" y="0"/>
                </a:lnTo>
                <a:lnTo>
                  <a:pt x="12230888" y="0"/>
                </a:lnTo>
                <a:lnTo>
                  <a:pt x="12230888" y="1945571"/>
                </a:lnTo>
                <a:lnTo>
                  <a:pt x="12158569" y="1963333"/>
                </a:lnTo>
                <a:cubicBezTo>
                  <a:pt x="11983060" y="1998243"/>
                  <a:pt x="11798121" y="2018269"/>
                  <a:pt x="11600914" y="2019284"/>
                </a:cubicBezTo>
                <a:cubicBezTo>
                  <a:pt x="10924778" y="2022765"/>
                  <a:pt x="10348830" y="1863190"/>
                  <a:pt x="9893162" y="1629893"/>
                </a:cubicBezTo>
                <a:lnTo>
                  <a:pt x="9779649" y="1560235"/>
                </a:lnTo>
                <a:lnTo>
                  <a:pt x="9734876" y="1542756"/>
                </a:lnTo>
                <a:cubicBezTo>
                  <a:pt x="9114026" y="1267812"/>
                  <a:pt x="8054852" y="370292"/>
                  <a:pt x="6253752" y="400415"/>
                </a:cubicBezTo>
                <a:cubicBezTo>
                  <a:pt x="4332581" y="432545"/>
                  <a:pt x="3555009" y="2031056"/>
                  <a:pt x="1751979" y="2040336"/>
                </a:cubicBezTo>
                <a:close/>
              </a:path>
            </a:pathLst>
          </a:custGeom>
          <a:gradFill flip="none" rotWithShape="1">
            <a:gsLst>
              <a:gs pos="0">
                <a:schemeClr val="accent6">
                  <a:alpha val="23907"/>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17">
            <a:extLst>
              <a:ext uri="{FF2B5EF4-FFF2-40B4-BE49-F238E27FC236}">
                <a16:creationId xmlns:a16="http://schemas.microsoft.com/office/drawing/2014/main" id="{73867BC1-390E-647F-B33F-8622748E6530}"/>
              </a:ext>
            </a:extLst>
          </p:cNvPr>
          <p:cNvSpPr/>
          <p:nvPr userDrawn="1"/>
        </p:nvSpPr>
        <p:spPr>
          <a:xfrm>
            <a:off x="0" y="0"/>
            <a:ext cx="12192000" cy="2035422"/>
          </a:xfrm>
          <a:custGeom>
            <a:avLst/>
            <a:gdLst>
              <a:gd name="connsiteX0" fmla="*/ 0 w 12192000"/>
              <a:gd name="connsiteY0" fmla="*/ 0 h 2035422"/>
              <a:gd name="connsiteX1" fmla="*/ 12192000 w 12192000"/>
              <a:gd name="connsiteY1" fmla="*/ 0 h 2035422"/>
              <a:gd name="connsiteX2" fmla="*/ 12192000 w 12192000"/>
              <a:gd name="connsiteY2" fmla="*/ 1759689 h 2035422"/>
              <a:gd name="connsiteX3" fmla="*/ 12103306 w 12192000"/>
              <a:gd name="connsiteY3" fmla="*/ 1729773 h 2035422"/>
              <a:gd name="connsiteX4" fmla="*/ 11659615 w 12192000"/>
              <a:gd name="connsiteY4" fmla="*/ 1535038 h 2035422"/>
              <a:gd name="connsiteX5" fmla="*/ 11521247 w 12192000"/>
              <a:gd name="connsiteY5" fmla="*/ 1450127 h 2035422"/>
              <a:gd name="connsiteX6" fmla="*/ 11466670 w 12192000"/>
              <a:gd name="connsiteY6" fmla="*/ 1428821 h 2035422"/>
              <a:gd name="connsiteX7" fmla="*/ 7223297 w 12192000"/>
              <a:gd name="connsiteY7" fmla="*/ 36346 h 2035422"/>
              <a:gd name="connsiteX8" fmla="*/ 1735787 w 12192000"/>
              <a:gd name="connsiteY8" fmla="*/ 2035354 h 2035422"/>
              <a:gd name="connsiteX9" fmla="*/ 97785 w 12192000"/>
              <a:gd name="connsiteY9" fmla="*/ 1755433 h 2035422"/>
              <a:gd name="connsiteX10" fmla="*/ 0 w 12192000"/>
              <a:gd name="connsiteY10" fmla="*/ 1715854 h 2035422"/>
              <a:gd name="connsiteX11" fmla="*/ 0 w 12192000"/>
              <a:gd name="connsiteY11" fmla="*/ 0 h 203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035422">
                <a:moveTo>
                  <a:pt x="0" y="0"/>
                </a:moveTo>
                <a:lnTo>
                  <a:pt x="12192000" y="0"/>
                </a:lnTo>
                <a:lnTo>
                  <a:pt x="12192000" y="1759689"/>
                </a:lnTo>
                <a:lnTo>
                  <a:pt x="12103306" y="1729773"/>
                </a:lnTo>
                <a:cubicBezTo>
                  <a:pt x="11946501" y="1671612"/>
                  <a:pt x="11798476" y="1606133"/>
                  <a:pt x="11659615" y="1535038"/>
                </a:cubicBezTo>
                <a:lnTo>
                  <a:pt x="11521247" y="1450127"/>
                </a:lnTo>
                <a:lnTo>
                  <a:pt x="11466670" y="1428821"/>
                </a:lnTo>
                <a:cubicBezTo>
                  <a:pt x="10709874" y="1093673"/>
                  <a:pt x="9418777" y="-373"/>
                  <a:pt x="7223297" y="36346"/>
                </a:cubicBezTo>
                <a:cubicBezTo>
                  <a:pt x="4881454" y="75511"/>
                  <a:pt x="3933620" y="2024042"/>
                  <a:pt x="1735787" y="2035354"/>
                </a:cubicBezTo>
                <a:cubicBezTo>
                  <a:pt x="1117647" y="2038536"/>
                  <a:pt x="568201" y="1929916"/>
                  <a:pt x="97785" y="1755433"/>
                </a:cubicBezTo>
                <a:lnTo>
                  <a:pt x="0" y="1715854"/>
                </a:lnTo>
                <a:lnTo>
                  <a:pt x="0" y="0"/>
                </a:lnTo>
                <a:close/>
              </a:path>
            </a:pathLst>
          </a:custGeom>
          <a:gradFill flip="none" rotWithShape="1">
            <a:gsLst>
              <a:gs pos="0">
                <a:schemeClr val="accent3">
                  <a:lumMod val="25000"/>
                </a:schemeClr>
              </a:gs>
              <a:gs pos="99000">
                <a:schemeClr val="accent3">
                  <a:lumMod val="25000"/>
                </a:schemeClr>
              </a:gs>
              <a:gs pos="31000">
                <a:schemeClr val="accent6">
                  <a:alpha val="69328"/>
                </a:schemeClr>
              </a:gs>
              <a:gs pos="73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18">
            <a:extLst>
              <a:ext uri="{FF2B5EF4-FFF2-40B4-BE49-F238E27FC236}">
                <a16:creationId xmlns:a16="http://schemas.microsoft.com/office/drawing/2014/main" id="{FA6C5756-59FF-66C3-2611-3D7AB2049ABE}"/>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19">
            <a:extLst>
              <a:ext uri="{FF2B5EF4-FFF2-40B4-BE49-F238E27FC236}">
                <a16:creationId xmlns:a16="http://schemas.microsoft.com/office/drawing/2014/main" id="{EF6D3160-DA6D-8CDA-3A13-8A43EC05449D}"/>
              </a:ext>
            </a:extLst>
          </p:cNvPr>
          <p:cNvSpPr/>
          <p:nvPr userDrawn="1"/>
        </p:nvSpPr>
        <p:spPr>
          <a:xfrm>
            <a:off x="0" y="739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86000" y="2752344"/>
            <a:ext cx="7763256" cy="1600200"/>
          </a:xfrm>
        </p:spPr>
        <p:txBody>
          <a:bodyPr anchor="t">
            <a:noAutofit/>
          </a:bodyPr>
          <a:lstStyle>
            <a:lvl1pPr algn="ctr">
              <a:lnSpc>
                <a:spcPct val="100000"/>
              </a:lnSpc>
              <a:defRPr sz="400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132320" y="4233672"/>
            <a:ext cx="2843784" cy="448056"/>
          </a:xfrm>
        </p:spPr>
        <p:txBody>
          <a:bodyPr>
            <a:no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8922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100A0D9B-ADC5-C41B-130F-1EA1EDE9F2E2}"/>
              </a:ext>
            </a:extLst>
          </p:cNvPr>
          <p:cNvSpPr>
            <a:spLocks noGrp="1"/>
          </p:cNvSpPr>
          <p:nvPr>
            <p:ph type="body" sz="quarter" idx="21"/>
          </p:nvPr>
        </p:nvSpPr>
        <p:spPr>
          <a:xfrm>
            <a:off x="937260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695761 h 1856232"/>
              <a:gd name="connsiteX3" fmla="*/ 1933505 w 2093976"/>
              <a:gd name="connsiteY3" fmla="*/ 1856232 h 1856232"/>
              <a:gd name="connsiteX4" fmla="*/ 0 w 2093976"/>
              <a:gd name="connsiteY4" fmla="*/ 1856232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695761"/>
                </a:lnTo>
                <a:cubicBezTo>
                  <a:pt x="2093976" y="1784387"/>
                  <a:pt x="2022131" y="1856232"/>
                  <a:pt x="1933505" y="1856232"/>
                </a:cubicBezTo>
                <a:lnTo>
                  <a:pt x="0" y="1856232"/>
                </a:ln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dirty="0"/>
              <a:t>Click to edit Master text styles</a:t>
            </a:r>
          </a:p>
        </p:txBody>
      </p:sp>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655064" y="832104"/>
            <a:ext cx="8878824" cy="1069848"/>
          </a:xfrm>
        </p:spPr>
        <p:txBody>
          <a:bodyPr anchor="b"/>
          <a:lstStyle>
            <a:lvl1pPr algn="ctr">
              <a:defRPr/>
            </a:lvl1pPr>
          </a:lstStyle>
          <a:p>
            <a:r>
              <a:rPr lang="en-US"/>
              <a:t>Click to edit Master title style</a:t>
            </a:r>
          </a:p>
        </p:txBody>
      </p:sp>
      <p:sp>
        <p:nvSpPr>
          <p:cNvPr id="57" name="Text Placeholder 56">
            <a:extLst>
              <a:ext uri="{FF2B5EF4-FFF2-40B4-BE49-F238E27FC236}">
                <a16:creationId xmlns:a16="http://schemas.microsoft.com/office/drawing/2014/main" id="{9AF8AEFF-3F3B-8AFC-621B-F653E2F1B744}"/>
              </a:ext>
            </a:extLst>
          </p:cNvPr>
          <p:cNvSpPr>
            <a:spLocks noGrp="1"/>
          </p:cNvSpPr>
          <p:nvPr>
            <p:ph type="body" sz="quarter" idx="12"/>
          </p:nvPr>
        </p:nvSpPr>
        <p:spPr>
          <a:xfrm>
            <a:off x="727339" y="2478024"/>
            <a:ext cx="2098157" cy="702770"/>
          </a:xfrm>
          <a:custGeom>
            <a:avLst/>
            <a:gdLst>
              <a:gd name="connsiteX0" fmla="*/ 169182 w 2098157"/>
              <a:gd name="connsiteY0" fmla="*/ 0 h 702770"/>
              <a:gd name="connsiteX1" fmla="*/ 2098157 w 2098157"/>
              <a:gd name="connsiteY1" fmla="*/ 0 h 702770"/>
              <a:gd name="connsiteX2" fmla="*/ 2098157 w 2098157"/>
              <a:gd name="connsiteY2" fmla="*/ 702770 h 702770"/>
              <a:gd name="connsiteX3" fmla="*/ 2097025 w 2098157"/>
              <a:gd name="connsiteY3" fmla="*/ 702770 h 702770"/>
              <a:gd name="connsiteX4" fmla="*/ 503974 w 2098157"/>
              <a:gd name="connsiteY4" fmla="*/ 702770 h 702770"/>
              <a:gd name="connsiteX5" fmla="*/ 0 w 2098157"/>
              <a:gd name="connsiteY5" fmla="*/ 702770 h 702770"/>
              <a:gd name="connsiteX6" fmla="*/ 0 w 2098157"/>
              <a:gd name="connsiteY6" fmla="*/ 202766 h 702770"/>
              <a:gd name="connsiteX7" fmla="*/ 136581 w 2098157"/>
              <a:gd name="connsiteY7" fmla="*/ 3900 h 70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70">
                <a:moveTo>
                  <a:pt x="169182" y="0"/>
                </a:moveTo>
                <a:lnTo>
                  <a:pt x="2098157" y="0"/>
                </a:lnTo>
                <a:lnTo>
                  <a:pt x="2098157" y="702770"/>
                </a:lnTo>
                <a:lnTo>
                  <a:pt x="2097025" y="702770"/>
                </a:lnTo>
                <a:lnTo>
                  <a:pt x="503974" y="702770"/>
                </a:lnTo>
                <a:lnTo>
                  <a:pt x="0" y="702770"/>
                </a:lnTo>
                <a:lnTo>
                  <a:pt x="0" y="202766"/>
                </a:lnTo>
                <a:cubicBezTo>
                  <a:pt x="0" y="104671"/>
                  <a:pt x="58634" y="22828"/>
                  <a:pt x="136581" y="3900"/>
                </a:cubicBezTo>
                <a:close/>
              </a:path>
            </a:pathLst>
          </a:custGeom>
          <a:solidFill>
            <a:schemeClr val="accent6"/>
          </a:solidFill>
          <a:ln w="12700">
            <a:solidFill>
              <a:schemeClr val="accent6"/>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dirty="0"/>
              <a:t>Click to edit Master text styles</a:t>
            </a:r>
          </a:p>
        </p:txBody>
      </p:sp>
      <p:sp>
        <p:nvSpPr>
          <p:cNvPr id="52" name="Text Placeholder 51">
            <a:extLst>
              <a:ext uri="{FF2B5EF4-FFF2-40B4-BE49-F238E27FC236}">
                <a16:creationId xmlns:a16="http://schemas.microsoft.com/office/drawing/2014/main" id="{C0111168-089D-E125-6CBB-0B288CE8D5B0}"/>
              </a:ext>
            </a:extLst>
          </p:cNvPr>
          <p:cNvSpPr>
            <a:spLocks noGrp="1"/>
          </p:cNvSpPr>
          <p:nvPr>
            <p:ph type="body" sz="quarter" idx="13"/>
          </p:nvPr>
        </p:nvSpPr>
        <p:spPr>
          <a:xfrm>
            <a:off x="73152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856232 h 1856232"/>
              <a:gd name="connsiteX3" fmla="*/ 160471 w 2093976"/>
              <a:gd name="connsiteY3" fmla="*/ 1856232 h 1856232"/>
              <a:gd name="connsiteX4" fmla="*/ 0 w 2093976"/>
              <a:gd name="connsiteY4" fmla="*/ 1695761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856232"/>
                </a:lnTo>
                <a:lnTo>
                  <a:pt x="160471" y="1856232"/>
                </a:lnTo>
                <a:cubicBezTo>
                  <a:pt x="71845" y="1856232"/>
                  <a:pt x="0" y="1784387"/>
                  <a:pt x="0" y="1695761"/>
                </a:cubicBez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dirty="0"/>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2884932" y="2478024"/>
            <a:ext cx="2103120" cy="704088"/>
          </a:xfrm>
          <a:solidFill>
            <a:schemeClr val="accent1"/>
          </a:solidFill>
          <a:ln w="12700">
            <a:solidFill>
              <a:schemeClr val="accent1"/>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dirty="0"/>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289179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dirty="0"/>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047488" y="2478024"/>
            <a:ext cx="2103120" cy="704088"/>
          </a:xfrm>
          <a:solidFill>
            <a:schemeClr val="accent4"/>
          </a:solidFill>
          <a:ln w="12700">
            <a:solidFill>
              <a:schemeClr val="accent4"/>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dirty="0"/>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05206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dirty="0"/>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210044" y="2478024"/>
            <a:ext cx="2103120" cy="704088"/>
          </a:xfrm>
          <a:solidFill>
            <a:schemeClr val="accent2"/>
          </a:solidFill>
          <a:ln w="12700">
            <a:solidFill>
              <a:schemeClr val="accent2"/>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dirty="0"/>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21233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dirty="0"/>
              <a:t>Click to edit Master text styles</a:t>
            </a:r>
          </a:p>
        </p:txBody>
      </p:sp>
      <p:sp>
        <p:nvSpPr>
          <p:cNvPr id="55" name="Text Placeholder 54">
            <a:extLst>
              <a:ext uri="{FF2B5EF4-FFF2-40B4-BE49-F238E27FC236}">
                <a16:creationId xmlns:a16="http://schemas.microsoft.com/office/drawing/2014/main" id="{76A5CBAC-0099-3E8F-E44D-7B999D707964}"/>
              </a:ext>
            </a:extLst>
          </p:cNvPr>
          <p:cNvSpPr>
            <a:spLocks noGrp="1"/>
          </p:cNvSpPr>
          <p:nvPr>
            <p:ph type="body" sz="quarter" idx="20"/>
          </p:nvPr>
        </p:nvSpPr>
        <p:spPr>
          <a:xfrm>
            <a:off x="9372600" y="2478025"/>
            <a:ext cx="2098157" cy="702769"/>
          </a:xfrm>
          <a:custGeom>
            <a:avLst/>
            <a:gdLst>
              <a:gd name="connsiteX0" fmla="*/ 0 w 2098157"/>
              <a:gd name="connsiteY0" fmla="*/ 0 h 702769"/>
              <a:gd name="connsiteX1" fmla="*/ 1928984 w 2098157"/>
              <a:gd name="connsiteY1" fmla="*/ 0 h 702769"/>
              <a:gd name="connsiteX2" fmla="*/ 1961576 w 2098157"/>
              <a:gd name="connsiteY2" fmla="*/ 3899 h 702769"/>
              <a:gd name="connsiteX3" fmla="*/ 2098157 w 2098157"/>
              <a:gd name="connsiteY3" fmla="*/ 202765 h 702769"/>
              <a:gd name="connsiteX4" fmla="*/ 2098157 w 2098157"/>
              <a:gd name="connsiteY4" fmla="*/ 702769 h 702769"/>
              <a:gd name="connsiteX5" fmla="*/ 1594183 w 2098157"/>
              <a:gd name="connsiteY5" fmla="*/ 702769 h 702769"/>
              <a:gd name="connsiteX6" fmla="*/ 1132 w 2098157"/>
              <a:gd name="connsiteY6" fmla="*/ 702769 h 702769"/>
              <a:gd name="connsiteX7" fmla="*/ 0 w 2098157"/>
              <a:gd name="connsiteY7" fmla="*/ 702769 h 70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69">
                <a:moveTo>
                  <a:pt x="0" y="0"/>
                </a:moveTo>
                <a:lnTo>
                  <a:pt x="1928984" y="0"/>
                </a:lnTo>
                <a:lnTo>
                  <a:pt x="1961576" y="3899"/>
                </a:lnTo>
                <a:cubicBezTo>
                  <a:pt x="2039523" y="22827"/>
                  <a:pt x="2098157" y="104670"/>
                  <a:pt x="2098157" y="202765"/>
                </a:cubicBezTo>
                <a:lnTo>
                  <a:pt x="2098157" y="702769"/>
                </a:lnTo>
                <a:lnTo>
                  <a:pt x="1594183" y="702769"/>
                </a:lnTo>
                <a:lnTo>
                  <a:pt x="1132" y="702769"/>
                </a:lnTo>
                <a:lnTo>
                  <a:pt x="0" y="702769"/>
                </a:lnTo>
                <a:close/>
              </a:path>
            </a:pathLst>
          </a:custGeom>
          <a:solidFill>
            <a:schemeClr val="tx2"/>
          </a:solidFill>
          <a:ln w="12700">
            <a:solidFill>
              <a:schemeClr val="tx2"/>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96690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792224" y="832104"/>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C652500-B558-F785-439F-12315F433125}"/>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938A96B1-64D5-11B6-BD02-AD31F317296F}"/>
              </a:ext>
            </a:extLst>
          </p:cNvPr>
          <p:cNvSpPr>
            <a:spLocks noGrp="1"/>
          </p:cNvSpPr>
          <p:nvPr>
            <p:ph type="sldNum" sz="quarter" idx="11"/>
          </p:nvPr>
        </p:nvSpPr>
        <p:spPr/>
        <p:txBody>
          <a:bodyPr/>
          <a:lstStyle/>
          <a:p>
            <a:fld id="{294A09A9-5501-47C1-A89A-A340965A2BE2}" type="slidenum">
              <a:rPr lang="en-US" smtClean="0"/>
              <a:pPr/>
              <a:t>‹#›</a:t>
            </a:fld>
            <a:endParaRPr lang="en-US" dirty="0"/>
          </a:p>
        </p:txBody>
      </p:sp>
      <p:cxnSp>
        <p:nvCxnSpPr>
          <p:cNvPr id="5" name="Straight Connector 4">
            <a:extLst>
              <a:ext uri="{FF2B5EF4-FFF2-40B4-BE49-F238E27FC236}">
                <a16:creationId xmlns:a16="http://schemas.microsoft.com/office/drawing/2014/main" id="{2C883D99-31C6-D5A2-D86A-FC9440CEA769}"/>
              </a:ext>
            </a:extLst>
          </p:cNvPr>
          <p:cNvCxnSpPr>
            <a:cxnSpLocks/>
          </p:cNvCxnSpPr>
          <p:nvPr userDrawn="1"/>
        </p:nvCxnSpPr>
        <p:spPr>
          <a:xfrm>
            <a:off x="1944007" y="3324115"/>
            <a:ext cx="2170451" cy="0"/>
          </a:xfrm>
          <a:prstGeom prst="line">
            <a:avLst/>
          </a:prstGeom>
          <a:ln w="127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8AB5A6-6184-8A00-738A-9F575C1472CC}"/>
              </a:ext>
            </a:extLst>
          </p:cNvPr>
          <p:cNvCxnSpPr>
            <a:cxnSpLocks/>
          </p:cNvCxnSpPr>
          <p:nvPr userDrawn="1"/>
        </p:nvCxnSpPr>
        <p:spPr>
          <a:xfrm>
            <a:off x="4114458" y="3322646"/>
            <a:ext cx="2171700" cy="0"/>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BFB726-8911-1D40-8CAD-0678A3988661}"/>
              </a:ext>
            </a:extLst>
          </p:cNvPr>
          <p:cNvCxnSpPr>
            <a:cxnSpLocks/>
          </p:cNvCxnSpPr>
          <p:nvPr userDrawn="1"/>
        </p:nvCxnSpPr>
        <p:spPr>
          <a:xfrm>
            <a:off x="6286158" y="3322646"/>
            <a:ext cx="2161515" cy="14408"/>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06BA5D-5C40-149B-0AE7-118CF43109F3}"/>
              </a:ext>
            </a:extLst>
          </p:cNvPr>
          <p:cNvCxnSpPr>
            <a:cxnSpLocks/>
          </p:cNvCxnSpPr>
          <p:nvPr userDrawn="1"/>
        </p:nvCxnSpPr>
        <p:spPr>
          <a:xfrm>
            <a:off x="8447673" y="3333307"/>
            <a:ext cx="2189197"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E1F9F84-FEDF-EE4B-151E-0BA753B313F2}"/>
              </a:ext>
            </a:extLst>
          </p:cNvPr>
          <p:cNvSpPr/>
          <p:nvPr userDrawn="1"/>
        </p:nvSpPr>
        <p:spPr>
          <a:xfrm>
            <a:off x="1349145" y="2715964"/>
            <a:ext cx="1218817" cy="12188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5D1979A-4075-FDBC-DC21-B473A894753D}"/>
              </a:ext>
            </a:extLst>
          </p:cNvPr>
          <p:cNvSpPr/>
          <p:nvPr userDrawn="1"/>
        </p:nvSpPr>
        <p:spPr>
          <a:xfrm>
            <a:off x="3525168" y="2721004"/>
            <a:ext cx="1218817" cy="12188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253DC90-8B68-11F4-262C-EF788CC251ED}"/>
              </a:ext>
            </a:extLst>
          </p:cNvPr>
          <p:cNvSpPr/>
          <p:nvPr userDrawn="1"/>
        </p:nvSpPr>
        <p:spPr>
          <a:xfrm>
            <a:off x="5704017" y="2716977"/>
            <a:ext cx="1218817" cy="12188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CEBAA34-A280-D694-891B-142A8D7FA33C}"/>
              </a:ext>
            </a:extLst>
          </p:cNvPr>
          <p:cNvSpPr/>
          <p:nvPr userDrawn="1"/>
        </p:nvSpPr>
        <p:spPr>
          <a:xfrm>
            <a:off x="7847695" y="2726015"/>
            <a:ext cx="1218817" cy="1218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EC576C9-CAB6-8D5D-5976-B4CC1FB6B5C0}"/>
              </a:ext>
            </a:extLst>
          </p:cNvPr>
          <p:cNvSpPr/>
          <p:nvPr userDrawn="1"/>
        </p:nvSpPr>
        <p:spPr>
          <a:xfrm>
            <a:off x="10049319" y="2718520"/>
            <a:ext cx="1218817" cy="12188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B3AAAB5-1B7C-5567-E7F2-E97DCAFEA821}"/>
              </a:ext>
            </a:extLst>
          </p:cNvPr>
          <p:cNvSpPr/>
          <p:nvPr userDrawn="1"/>
        </p:nvSpPr>
        <p:spPr>
          <a:xfrm flipH="1">
            <a:off x="1418423" y="278651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6E861CF-DCF3-E6B9-1438-583DC69FFA06}"/>
              </a:ext>
            </a:extLst>
          </p:cNvPr>
          <p:cNvSpPr/>
          <p:nvPr userDrawn="1"/>
        </p:nvSpPr>
        <p:spPr>
          <a:xfrm flipH="1">
            <a:off x="3593035" y="279155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F4D24E5-CE49-C81C-1933-88384A77E742}"/>
              </a:ext>
            </a:extLst>
          </p:cNvPr>
          <p:cNvSpPr/>
          <p:nvPr userDrawn="1"/>
        </p:nvSpPr>
        <p:spPr>
          <a:xfrm flipH="1">
            <a:off x="5771884" y="2787528"/>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F1CA68B-CB89-15A1-13F9-3DD65297D0BD}"/>
              </a:ext>
            </a:extLst>
          </p:cNvPr>
          <p:cNvSpPr/>
          <p:nvPr userDrawn="1"/>
        </p:nvSpPr>
        <p:spPr>
          <a:xfrm flipH="1">
            <a:off x="7915562" y="2796566"/>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AD773FD-C1E4-FDB0-FDF1-0925375BE2A5}"/>
              </a:ext>
            </a:extLst>
          </p:cNvPr>
          <p:cNvSpPr/>
          <p:nvPr userDrawn="1"/>
        </p:nvSpPr>
        <p:spPr>
          <a:xfrm flipH="1">
            <a:off x="10129886" y="2789071"/>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1">
            <a:extLst>
              <a:ext uri="{FF2B5EF4-FFF2-40B4-BE49-F238E27FC236}">
                <a16:creationId xmlns:a16="http://schemas.microsoft.com/office/drawing/2014/main" id="{ACA633AF-3209-BF0D-1450-6A91ACC8533F}"/>
              </a:ext>
            </a:extLst>
          </p:cNvPr>
          <p:cNvSpPr>
            <a:spLocks noGrp="1"/>
          </p:cNvSpPr>
          <p:nvPr>
            <p:ph type="body" sz="quarter" idx="12"/>
          </p:nvPr>
        </p:nvSpPr>
        <p:spPr>
          <a:xfrm>
            <a:off x="13807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dirty="0"/>
              <a:t>Click to edit Master text styles</a:t>
            </a:r>
          </a:p>
        </p:txBody>
      </p:sp>
      <p:sp>
        <p:nvSpPr>
          <p:cNvPr id="20" name="Text Placeholder 11">
            <a:extLst>
              <a:ext uri="{FF2B5EF4-FFF2-40B4-BE49-F238E27FC236}">
                <a16:creationId xmlns:a16="http://schemas.microsoft.com/office/drawing/2014/main" id="{F70EFB68-D184-8E31-A027-F291D78776BF}"/>
              </a:ext>
            </a:extLst>
          </p:cNvPr>
          <p:cNvSpPr>
            <a:spLocks noGrp="1"/>
          </p:cNvSpPr>
          <p:nvPr>
            <p:ph type="body" sz="quarter" idx="13"/>
          </p:nvPr>
        </p:nvSpPr>
        <p:spPr>
          <a:xfrm>
            <a:off x="1380744" y="4599432"/>
            <a:ext cx="1362456" cy="740664"/>
          </a:xfrm>
        </p:spPr>
        <p:txBody>
          <a:bodyPr anchor="t"/>
          <a:lstStyle>
            <a:lvl1pPr marL="0" indent="0" algn="l">
              <a:lnSpc>
                <a:spcPct val="100000"/>
              </a:lnSpc>
              <a:spcBef>
                <a:spcPts val="0"/>
              </a:spcBef>
              <a:buNone/>
              <a:defRPr sz="1400" spc="0" baseline="0"/>
            </a:lvl1pPr>
          </a:lstStyle>
          <a:p>
            <a:pPr lvl="0"/>
            <a:r>
              <a:rPr lang="en-US" dirty="0"/>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3538728"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dirty="0"/>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3538728" y="4599432"/>
            <a:ext cx="1362456" cy="740664"/>
          </a:xfrm>
        </p:spPr>
        <p:txBody>
          <a:bodyPr anchor="t"/>
          <a:lstStyle>
            <a:lvl1pPr marL="0" indent="0" algn="l">
              <a:lnSpc>
                <a:spcPct val="100000"/>
              </a:lnSpc>
              <a:spcBef>
                <a:spcPts val="0"/>
              </a:spcBef>
              <a:buNone/>
              <a:defRPr sz="1400" spc="0" baseline="0"/>
            </a:lvl1pPr>
          </a:lstStyle>
          <a:p>
            <a:pPr lvl="0"/>
            <a:r>
              <a:rPr lang="en-US" dirty="0"/>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7241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dirty="0"/>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724144" y="4599432"/>
            <a:ext cx="1362456" cy="740664"/>
          </a:xfrm>
        </p:spPr>
        <p:txBody>
          <a:bodyPr anchor="t"/>
          <a:lstStyle>
            <a:lvl1pPr marL="0" indent="0" algn="l">
              <a:lnSpc>
                <a:spcPct val="100000"/>
              </a:lnSpc>
              <a:spcBef>
                <a:spcPts val="0"/>
              </a:spcBef>
              <a:buNone/>
              <a:defRPr sz="1400" spc="0" baseline="0"/>
            </a:lvl1pPr>
          </a:lstStyle>
          <a:p>
            <a:pPr lvl="0"/>
            <a:r>
              <a:rPr lang="en-US" dirty="0"/>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87298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dirty="0"/>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872984" y="4599432"/>
            <a:ext cx="1362456" cy="740664"/>
          </a:xfrm>
        </p:spPr>
        <p:txBody>
          <a:bodyPr anchor="t"/>
          <a:lstStyle>
            <a:lvl1pPr marL="0" indent="0" algn="l">
              <a:lnSpc>
                <a:spcPct val="100000"/>
              </a:lnSpc>
              <a:spcBef>
                <a:spcPts val="0"/>
              </a:spcBef>
              <a:buNone/>
              <a:defRPr sz="1400" spc="0" baseline="0"/>
            </a:lvl1pPr>
          </a:lstStyle>
          <a:p>
            <a:pPr lvl="0"/>
            <a:r>
              <a:rPr lang="en-US" dirty="0"/>
              <a:t>Click to edit Master text styles</a:t>
            </a:r>
          </a:p>
        </p:txBody>
      </p:sp>
      <p:sp>
        <p:nvSpPr>
          <p:cNvPr id="27" name="Text Placeholder 11">
            <a:extLst>
              <a:ext uri="{FF2B5EF4-FFF2-40B4-BE49-F238E27FC236}">
                <a16:creationId xmlns:a16="http://schemas.microsoft.com/office/drawing/2014/main" id="{BC5472B4-CBBF-AC70-5BA8-A0661E663D4A}"/>
              </a:ext>
            </a:extLst>
          </p:cNvPr>
          <p:cNvSpPr>
            <a:spLocks noGrp="1"/>
          </p:cNvSpPr>
          <p:nvPr>
            <p:ph type="body" sz="quarter" idx="20"/>
          </p:nvPr>
        </p:nvSpPr>
        <p:spPr>
          <a:xfrm>
            <a:off x="10058400"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dirty="0"/>
              <a:t>Click to edit Master text styles</a:t>
            </a:r>
          </a:p>
        </p:txBody>
      </p:sp>
      <p:sp>
        <p:nvSpPr>
          <p:cNvPr id="28" name="Text Placeholder 11">
            <a:extLst>
              <a:ext uri="{FF2B5EF4-FFF2-40B4-BE49-F238E27FC236}">
                <a16:creationId xmlns:a16="http://schemas.microsoft.com/office/drawing/2014/main" id="{C3CEEBDA-7860-91AD-704A-7A540E1E58F7}"/>
              </a:ext>
            </a:extLst>
          </p:cNvPr>
          <p:cNvSpPr>
            <a:spLocks noGrp="1"/>
          </p:cNvSpPr>
          <p:nvPr>
            <p:ph type="body" sz="quarter" idx="21"/>
          </p:nvPr>
        </p:nvSpPr>
        <p:spPr>
          <a:xfrm>
            <a:off x="10058400" y="4599432"/>
            <a:ext cx="1362456" cy="740664"/>
          </a:xfrm>
        </p:spPr>
        <p:txBody>
          <a:bodyPr anchor="t"/>
          <a:lstStyle>
            <a:lvl1pPr marL="0" indent="0" algn="l">
              <a:lnSpc>
                <a:spcPct val="100000"/>
              </a:lnSpc>
              <a:spcBef>
                <a:spcPts val="0"/>
              </a:spcBef>
              <a:buNone/>
              <a:defRPr sz="1400" spc="0" baseline="0"/>
            </a:lvl1pPr>
          </a:lstStyle>
          <a:p>
            <a:pPr lvl="0"/>
            <a:r>
              <a:rPr lang="en-US" dirty="0"/>
              <a:t>Click to edit Master text styles</a:t>
            </a:r>
          </a:p>
        </p:txBody>
      </p:sp>
      <p:sp>
        <p:nvSpPr>
          <p:cNvPr id="30" name="Picture Placeholder 29">
            <a:extLst>
              <a:ext uri="{FF2B5EF4-FFF2-40B4-BE49-F238E27FC236}">
                <a16:creationId xmlns:a16="http://schemas.microsoft.com/office/drawing/2014/main" id="{DF918527-798D-3B40-E0EA-38C0AEBA6D77}"/>
              </a:ext>
            </a:extLst>
          </p:cNvPr>
          <p:cNvSpPr>
            <a:spLocks noGrp="1"/>
          </p:cNvSpPr>
          <p:nvPr>
            <p:ph type="pic" sz="quarter" idx="22"/>
          </p:nvPr>
        </p:nvSpPr>
        <p:spPr>
          <a:xfrm>
            <a:off x="1648147" y="3018954"/>
            <a:ext cx="621792" cy="621792"/>
          </a:xfrm>
        </p:spPr>
        <p:txBody>
          <a:bodyPr anchor="ctr"/>
          <a:lstStyle>
            <a:lvl1pPr marL="0" indent="0" algn="ctr">
              <a:buNone/>
              <a:defRPr sz="1000">
                <a:solidFill>
                  <a:schemeClr val="tx1"/>
                </a:solidFill>
              </a:defRPr>
            </a:lvl1pPr>
          </a:lstStyle>
          <a:p>
            <a:endParaRPr lang="en-US" dirty="0"/>
          </a:p>
        </p:txBody>
      </p:sp>
      <p:sp>
        <p:nvSpPr>
          <p:cNvPr id="31" name="Picture Placeholder 29">
            <a:extLst>
              <a:ext uri="{FF2B5EF4-FFF2-40B4-BE49-F238E27FC236}">
                <a16:creationId xmlns:a16="http://schemas.microsoft.com/office/drawing/2014/main" id="{B0D40292-F2DF-0641-6B78-370AC5C50094}"/>
              </a:ext>
            </a:extLst>
          </p:cNvPr>
          <p:cNvSpPr>
            <a:spLocks noGrp="1"/>
          </p:cNvSpPr>
          <p:nvPr>
            <p:ph type="pic" sz="quarter" idx="23"/>
          </p:nvPr>
        </p:nvSpPr>
        <p:spPr>
          <a:xfrm>
            <a:off x="3805117" y="3011109"/>
            <a:ext cx="621792" cy="621792"/>
          </a:xfrm>
        </p:spPr>
        <p:txBody>
          <a:bodyPr anchor="ctr"/>
          <a:lstStyle>
            <a:lvl1pPr marL="0" indent="0" algn="ctr">
              <a:buNone/>
              <a:defRPr sz="1000">
                <a:solidFill>
                  <a:schemeClr val="tx1"/>
                </a:solidFill>
              </a:defRPr>
            </a:lvl1pPr>
          </a:lstStyle>
          <a:p>
            <a:endParaRPr lang="en-US" dirty="0"/>
          </a:p>
        </p:txBody>
      </p:sp>
      <p:sp>
        <p:nvSpPr>
          <p:cNvPr id="32" name="Picture Placeholder 29">
            <a:extLst>
              <a:ext uri="{FF2B5EF4-FFF2-40B4-BE49-F238E27FC236}">
                <a16:creationId xmlns:a16="http://schemas.microsoft.com/office/drawing/2014/main" id="{503DD6AB-C9B3-EBD7-080A-FB219B381225}"/>
              </a:ext>
            </a:extLst>
          </p:cNvPr>
          <p:cNvSpPr>
            <a:spLocks noGrp="1"/>
          </p:cNvSpPr>
          <p:nvPr>
            <p:ph type="pic" sz="quarter" idx="24"/>
          </p:nvPr>
        </p:nvSpPr>
        <p:spPr>
          <a:xfrm>
            <a:off x="5995989" y="3026158"/>
            <a:ext cx="621792" cy="621792"/>
          </a:xfrm>
        </p:spPr>
        <p:txBody>
          <a:bodyPr anchor="ctr"/>
          <a:lstStyle>
            <a:lvl1pPr marL="0" indent="0" algn="ctr">
              <a:buNone/>
              <a:defRPr sz="1000">
                <a:solidFill>
                  <a:schemeClr val="tx1"/>
                </a:solidFill>
              </a:defRPr>
            </a:lvl1pPr>
          </a:lstStyle>
          <a:p>
            <a:endParaRPr lang="en-US" dirty="0"/>
          </a:p>
        </p:txBody>
      </p:sp>
      <p:sp>
        <p:nvSpPr>
          <p:cNvPr id="33" name="Picture Placeholder 29">
            <a:extLst>
              <a:ext uri="{FF2B5EF4-FFF2-40B4-BE49-F238E27FC236}">
                <a16:creationId xmlns:a16="http://schemas.microsoft.com/office/drawing/2014/main" id="{E61A9741-3B1C-111D-B260-CF7E7F223F82}"/>
              </a:ext>
            </a:extLst>
          </p:cNvPr>
          <p:cNvSpPr>
            <a:spLocks noGrp="1"/>
          </p:cNvSpPr>
          <p:nvPr>
            <p:ph type="pic" sz="quarter" idx="25"/>
          </p:nvPr>
        </p:nvSpPr>
        <p:spPr>
          <a:xfrm>
            <a:off x="8146207" y="3011109"/>
            <a:ext cx="621792" cy="621792"/>
          </a:xfrm>
        </p:spPr>
        <p:txBody>
          <a:bodyPr anchor="ctr"/>
          <a:lstStyle>
            <a:lvl1pPr marL="0" indent="0" algn="ctr">
              <a:buNone/>
              <a:defRPr sz="1000">
                <a:solidFill>
                  <a:schemeClr val="tx1"/>
                </a:solidFill>
              </a:defRPr>
            </a:lvl1pPr>
          </a:lstStyle>
          <a:p>
            <a:endParaRPr lang="en-US" dirty="0"/>
          </a:p>
        </p:txBody>
      </p:sp>
      <p:sp>
        <p:nvSpPr>
          <p:cNvPr id="34" name="Picture Placeholder 29">
            <a:extLst>
              <a:ext uri="{FF2B5EF4-FFF2-40B4-BE49-F238E27FC236}">
                <a16:creationId xmlns:a16="http://schemas.microsoft.com/office/drawing/2014/main" id="{E49C1AE1-BC78-2CE3-D292-61496AC727DE}"/>
              </a:ext>
            </a:extLst>
          </p:cNvPr>
          <p:cNvSpPr>
            <a:spLocks noGrp="1"/>
          </p:cNvSpPr>
          <p:nvPr>
            <p:ph type="pic" sz="quarter" idx="26"/>
          </p:nvPr>
        </p:nvSpPr>
        <p:spPr>
          <a:xfrm>
            <a:off x="10347831" y="3017032"/>
            <a:ext cx="621792" cy="621792"/>
          </a:xfrm>
        </p:spPr>
        <p:txBody>
          <a:bodyPr anchor="ctr"/>
          <a:lstStyle>
            <a:lvl1pPr marL="0" indent="0" algn="ctr">
              <a:buNone/>
              <a:defRPr sz="1000">
                <a:solidFill>
                  <a:schemeClr val="tx1"/>
                </a:solidFill>
              </a:defRPr>
            </a:lvl1pPr>
          </a:lstStyle>
          <a:p>
            <a:endParaRPr lang="en-US" dirty="0"/>
          </a:p>
        </p:txBody>
      </p:sp>
      <p:sp>
        <p:nvSpPr>
          <p:cNvPr id="29" name="Text Placeholder 11">
            <a:extLst>
              <a:ext uri="{FF2B5EF4-FFF2-40B4-BE49-F238E27FC236}">
                <a16:creationId xmlns:a16="http://schemas.microsoft.com/office/drawing/2014/main" id="{3B71C9DC-B9E5-6C34-B451-BA2224CCDDE0}"/>
              </a:ext>
            </a:extLst>
          </p:cNvPr>
          <p:cNvSpPr>
            <a:spLocks noGrp="1"/>
          </p:cNvSpPr>
          <p:nvPr>
            <p:ph type="body" sz="quarter" idx="28"/>
          </p:nvPr>
        </p:nvSpPr>
        <p:spPr>
          <a:xfrm>
            <a:off x="2350008" y="4279392"/>
            <a:ext cx="146304" cy="146304"/>
          </a:xfrm>
          <a:prstGeom prst="ellipse">
            <a:avLst/>
          </a:prstGeom>
          <a:solidFill>
            <a:schemeClr val="accent6"/>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endParaRPr lang="en-US" dirty="0"/>
          </a:p>
        </p:txBody>
      </p:sp>
      <p:sp>
        <p:nvSpPr>
          <p:cNvPr id="36" name="Text Placeholder 11">
            <a:extLst>
              <a:ext uri="{FF2B5EF4-FFF2-40B4-BE49-F238E27FC236}">
                <a16:creationId xmlns:a16="http://schemas.microsoft.com/office/drawing/2014/main" id="{0596D87F-0114-685D-7F97-873DBA557947}"/>
              </a:ext>
            </a:extLst>
          </p:cNvPr>
          <p:cNvSpPr>
            <a:spLocks noGrp="1"/>
          </p:cNvSpPr>
          <p:nvPr>
            <p:ph type="body" sz="quarter" idx="29"/>
          </p:nvPr>
        </p:nvSpPr>
        <p:spPr>
          <a:xfrm>
            <a:off x="4517136" y="4279392"/>
            <a:ext cx="146304" cy="146304"/>
          </a:xfrm>
          <a:prstGeom prst="ellipse">
            <a:avLst/>
          </a:prstGeom>
          <a:solidFill>
            <a:schemeClr val="accent5"/>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endParaRPr lang="en-US" dirty="0"/>
          </a:p>
        </p:txBody>
      </p:sp>
      <p:sp>
        <p:nvSpPr>
          <p:cNvPr id="37" name="Text Placeholder 11">
            <a:extLst>
              <a:ext uri="{FF2B5EF4-FFF2-40B4-BE49-F238E27FC236}">
                <a16:creationId xmlns:a16="http://schemas.microsoft.com/office/drawing/2014/main" id="{5D4E3F00-5755-F2EF-97C8-0FE775CAE04E}"/>
              </a:ext>
            </a:extLst>
          </p:cNvPr>
          <p:cNvSpPr>
            <a:spLocks noGrp="1"/>
          </p:cNvSpPr>
          <p:nvPr>
            <p:ph type="body" sz="quarter" idx="30"/>
          </p:nvPr>
        </p:nvSpPr>
        <p:spPr>
          <a:xfrm>
            <a:off x="6702552" y="4279392"/>
            <a:ext cx="146304" cy="146304"/>
          </a:xfrm>
          <a:prstGeom prst="ellipse">
            <a:avLst/>
          </a:prstGeom>
          <a:solidFill>
            <a:schemeClr val="accent4"/>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endParaRPr lang="en-US" dirty="0"/>
          </a:p>
        </p:txBody>
      </p:sp>
      <p:sp>
        <p:nvSpPr>
          <p:cNvPr id="38" name="Text Placeholder 11">
            <a:extLst>
              <a:ext uri="{FF2B5EF4-FFF2-40B4-BE49-F238E27FC236}">
                <a16:creationId xmlns:a16="http://schemas.microsoft.com/office/drawing/2014/main" id="{29543A01-39BF-D362-26F8-BD1E7D0D3C86}"/>
              </a:ext>
            </a:extLst>
          </p:cNvPr>
          <p:cNvSpPr>
            <a:spLocks noGrp="1"/>
          </p:cNvSpPr>
          <p:nvPr>
            <p:ph type="body" sz="quarter" idx="31"/>
          </p:nvPr>
        </p:nvSpPr>
        <p:spPr>
          <a:xfrm>
            <a:off x="8842248" y="4279392"/>
            <a:ext cx="146304" cy="146304"/>
          </a:xfrm>
          <a:prstGeom prst="ellipse">
            <a:avLst/>
          </a:prstGeom>
          <a:solidFill>
            <a:schemeClr val="accent2"/>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endParaRPr lang="en-US" dirty="0"/>
          </a:p>
        </p:txBody>
      </p:sp>
      <p:sp>
        <p:nvSpPr>
          <p:cNvPr id="39" name="Text Placeholder 11">
            <a:extLst>
              <a:ext uri="{FF2B5EF4-FFF2-40B4-BE49-F238E27FC236}">
                <a16:creationId xmlns:a16="http://schemas.microsoft.com/office/drawing/2014/main" id="{BB6B72CD-75B9-D90F-4767-2141AEF3B201}"/>
              </a:ext>
            </a:extLst>
          </p:cNvPr>
          <p:cNvSpPr>
            <a:spLocks noGrp="1"/>
          </p:cNvSpPr>
          <p:nvPr>
            <p:ph type="body" sz="quarter" idx="32"/>
          </p:nvPr>
        </p:nvSpPr>
        <p:spPr>
          <a:xfrm>
            <a:off x="11055096" y="4279392"/>
            <a:ext cx="146304" cy="146304"/>
          </a:xfrm>
          <a:prstGeom prst="ellipse">
            <a:avLst/>
          </a:prstGeom>
          <a:solidFill>
            <a:schemeClr val="accent1"/>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endParaRPr lang="en-US" dirty="0"/>
          </a:p>
        </p:txBody>
      </p:sp>
    </p:spTree>
    <p:extLst>
      <p:ext uri="{BB962C8B-B14F-4D97-AF65-F5344CB8AC3E}">
        <p14:creationId xmlns:p14="http://schemas.microsoft.com/office/powerpoint/2010/main" val="12908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89A27E14-C943-C294-334B-4D6A7500F3B5}"/>
              </a:ext>
            </a:extLst>
          </p:cNvPr>
          <p:cNvSpPr/>
          <p:nvPr userDrawn="1"/>
        </p:nvSpPr>
        <p:spPr>
          <a:xfrm rot="5400000">
            <a:off x="7383937" y="2039848"/>
            <a:ext cx="6858000" cy="2778304"/>
          </a:xfrm>
          <a:custGeom>
            <a:avLst/>
            <a:gdLst>
              <a:gd name="connsiteX0" fmla="*/ 0 w 6858000"/>
              <a:gd name="connsiteY0" fmla="*/ 1050199 h 2778304"/>
              <a:gd name="connsiteX1" fmla="*/ 0 w 6858000"/>
              <a:gd name="connsiteY1" fmla="*/ 0 h 2778304"/>
              <a:gd name="connsiteX2" fmla="*/ 6858000 w 6858000"/>
              <a:gd name="connsiteY2" fmla="*/ 0 h 2778304"/>
              <a:gd name="connsiteX3" fmla="*/ 6858000 w 6858000"/>
              <a:gd name="connsiteY3" fmla="*/ 1193215 h 2778304"/>
              <a:gd name="connsiteX4" fmla="*/ 6790588 w 6858000"/>
              <a:gd name="connsiteY4" fmla="*/ 1211701 h 2778304"/>
              <a:gd name="connsiteX5" fmla="*/ 3050431 w 6858000"/>
              <a:gd name="connsiteY5" fmla="*/ 2778245 h 2778304"/>
              <a:gd name="connsiteX6" fmla="*/ 37813 w 6858000"/>
              <a:gd name="connsiteY6" fmla="*/ 1183549 h 2778304"/>
              <a:gd name="connsiteX7" fmla="*/ 0 w 6858000"/>
              <a:gd name="connsiteY7" fmla="*/ 1050199 h 27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778304">
                <a:moveTo>
                  <a:pt x="0" y="1050199"/>
                </a:moveTo>
                <a:lnTo>
                  <a:pt x="0" y="0"/>
                </a:lnTo>
                <a:lnTo>
                  <a:pt x="6858000" y="0"/>
                </a:lnTo>
                <a:lnTo>
                  <a:pt x="6858000" y="1193215"/>
                </a:lnTo>
                <a:lnTo>
                  <a:pt x="6790588" y="1211701"/>
                </a:lnTo>
                <a:cubicBezTo>
                  <a:pt x="5439260" y="1649845"/>
                  <a:pt x="4603740" y="2770251"/>
                  <a:pt x="3050431" y="2778245"/>
                </a:cubicBezTo>
                <a:cubicBezTo>
                  <a:pt x="1377637" y="2786855"/>
                  <a:pt x="283199" y="1854180"/>
                  <a:pt x="37813" y="1183549"/>
                </a:cubicBezTo>
                <a:lnTo>
                  <a:pt x="0" y="1050199"/>
                </a:lnTo>
                <a:close/>
              </a:path>
            </a:pathLst>
          </a:custGeom>
          <a:gradFill flip="none" rotWithShape="1">
            <a:gsLst>
              <a:gs pos="26000">
                <a:schemeClr val="accent3">
                  <a:lumMod val="25000"/>
                </a:schemeClr>
              </a:gs>
              <a:gs pos="73000">
                <a:schemeClr val="accent1">
                  <a:alpha val="33146"/>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1">
            <a:extLst>
              <a:ext uri="{FF2B5EF4-FFF2-40B4-BE49-F238E27FC236}">
                <a16:creationId xmlns:a16="http://schemas.microsoft.com/office/drawing/2014/main" id="{BE5C5BCA-F960-4024-7215-2D2EFD0FEBF3}"/>
              </a:ext>
            </a:extLst>
          </p:cNvPr>
          <p:cNvSpPr/>
          <p:nvPr userDrawn="1"/>
        </p:nvSpPr>
        <p:spPr>
          <a:xfrm rot="16200000" flipV="1">
            <a:off x="7907199" y="2573198"/>
            <a:ext cx="6858000" cy="1711602"/>
          </a:xfrm>
          <a:custGeom>
            <a:avLst/>
            <a:gdLst>
              <a:gd name="connsiteX0" fmla="*/ 6858000 w 6858000"/>
              <a:gd name="connsiteY0" fmla="*/ 1010661 h 1711602"/>
              <a:gd name="connsiteX1" fmla="*/ 6858000 w 6858000"/>
              <a:gd name="connsiteY1" fmla="*/ 0 h 1711602"/>
              <a:gd name="connsiteX2" fmla="*/ 0 w 6858000"/>
              <a:gd name="connsiteY2" fmla="*/ 0 h 1711602"/>
              <a:gd name="connsiteX3" fmla="*/ 0 w 6858000"/>
              <a:gd name="connsiteY3" fmla="*/ 983884 h 1711602"/>
              <a:gd name="connsiteX4" fmla="*/ 11078 w 6858000"/>
              <a:gd name="connsiteY4" fmla="*/ 997657 h 1711602"/>
              <a:gd name="connsiteX5" fmla="*/ 1866819 w 6858000"/>
              <a:gd name="connsiteY5" fmla="*/ 1711565 h 1711602"/>
              <a:gd name="connsiteX6" fmla="*/ 5098965 w 6858000"/>
              <a:gd name="connsiteY6" fmla="*/ 622006 h 1711602"/>
              <a:gd name="connsiteX7" fmla="*/ 6746500 w 6858000"/>
              <a:gd name="connsiteY7" fmla="*/ 959665 h 1711602"/>
              <a:gd name="connsiteX8" fmla="*/ 6858000 w 6858000"/>
              <a:gd name="connsiteY8" fmla="*/ 1010661 h 171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711602">
                <a:moveTo>
                  <a:pt x="6858000" y="1010661"/>
                </a:moveTo>
                <a:lnTo>
                  <a:pt x="6858000" y="0"/>
                </a:lnTo>
                <a:lnTo>
                  <a:pt x="0" y="0"/>
                </a:lnTo>
                <a:lnTo>
                  <a:pt x="0" y="983884"/>
                </a:lnTo>
                <a:lnTo>
                  <a:pt x="11078" y="997657"/>
                </a:lnTo>
                <a:cubicBezTo>
                  <a:pt x="328616" y="1355920"/>
                  <a:pt x="976833" y="1715803"/>
                  <a:pt x="1866819" y="1711565"/>
                </a:cubicBezTo>
                <a:cubicBezTo>
                  <a:pt x="3161344" y="1705400"/>
                  <a:pt x="3719617" y="643352"/>
                  <a:pt x="5098965" y="622006"/>
                </a:cubicBezTo>
                <a:cubicBezTo>
                  <a:pt x="5788640" y="611332"/>
                  <a:pt x="6326795" y="775968"/>
                  <a:pt x="6746500" y="959665"/>
                </a:cubicBezTo>
                <a:lnTo>
                  <a:pt x="6858000" y="1010661"/>
                </a:lnTo>
                <a:close/>
              </a:path>
            </a:pathLst>
          </a:custGeom>
          <a:gradFill>
            <a:gsLst>
              <a:gs pos="79000">
                <a:schemeClr val="accent4">
                  <a:lumMod val="75000"/>
                  <a:alpha val="79763"/>
                </a:schemeClr>
              </a:gs>
              <a:gs pos="37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3">
            <a:extLst>
              <a:ext uri="{FF2B5EF4-FFF2-40B4-BE49-F238E27FC236}">
                <a16:creationId xmlns:a16="http://schemas.microsoft.com/office/drawing/2014/main" id="{6F62D03F-D065-13FE-5D30-58C2523BD14D}"/>
              </a:ext>
            </a:extLst>
          </p:cNvPr>
          <p:cNvSpPr/>
          <p:nvPr userDrawn="1"/>
        </p:nvSpPr>
        <p:spPr>
          <a:xfrm rot="5400000">
            <a:off x="7877130" y="2543131"/>
            <a:ext cx="6858001" cy="1771739"/>
          </a:xfrm>
          <a:custGeom>
            <a:avLst/>
            <a:gdLst>
              <a:gd name="connsiteX0" fmla="*/ 0 w 6858001"/>
              <a:gd name="connsiteY0" fmla="*/ 1273784 h 1771739"/>
              <a:gd name="connsiteX1" fmla="*/ 0 w 6858001"/>
              <a:gd name="connsiteY1" fmla="*/ 0 h 1771739"/>
              <a:gd name="connsiteX2" fmla="*/ 6858001 w 6858001"/>
              <a:gd name="connsiteY2" fmla="*/ 0 h 1771739"/>
              <a:gd name="connsiteX3" fmla="*/ 6858001 w 6858001"/>
              <a:gd name="connsiteY3" fmla="*/ 34923 h 1771739"/>
              <a:gd name="connsiteX4" fmla="*/ 6735259 w 6858001"/>
              <a:gd name="connsiteY4" fmla="*/ 32862 h 1771739"/>
              <a:gd name="connsiteX5" fmla="*/ 1961998 w 6858001"/>
              <a:gd name="connsiteY5" fmla="*/ 1771680 h 1771739"/>
              <a:gd name="connsiteX6" fmla="*/ 151257 w 6858001"/>
              <a:gd name="connsiteY6" fmla="*/ 1358806 h 1771739"/>
              <a:gd name="connsiteX7" fmla="*/ 0 w 6858001"/>
              <a:gd name="connsiteY7" fmla="*/ 1273784 h 177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1771739">
                <a:moveTo>
                  <a:pt x="0" y="1273784"/>
                </a:moveTo>
                <a:lnTo>
                  <a:pt x="0" y="0"/>
                </a:lnTo>
                <a:lnTo>
                  <a:pt x="6858001" y="0"/>
                </a:lnTo>
                <a:lnTo>
                  <a:pt x="6858001" y="34923"/>
                </a:lnTo>
                <a:lnTo>
                  <a:pt x="6735259" y="32862"/>
                </a:lnTo>
                <a:cubicBezTo>
                  <a:pt x="4698226" y="66929"/>
                  <a:pt x="3873763" y="1761840"/>
                  <a:pt x="1961998" y="1771680"/>
                </a:cubicBezTo>
                <a:cubicBezTo>
                  <a:pt x="1245087" y="1775370"/>
                  <a:pt x="634403" y="1606171"/>
                  <a:pt x="151257" y="1358806"/>
                </a:cubicBezTo>
                <a:lnTo>
                  <a:pt x="0" y="1273784"/>
                </a:lnTo>
                <a:close/>
              </a:path>
            </a:pathLst>
          </a:custGeom>
          <a:gradFill>
            <a:gsLst>
              <a:gs pos="32000">
                <a:schemeClr val="tx2">
                  <a:alpha val="48229"/>
                </a:schemeClr>
              </a:gs>
              <a:gs pos="100000">
                <a:schemeClr val="accent6">
                  <a:alpha val="4858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541264"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541264"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50392" y="832104"/>
            <a:ext cx="10881360" cy="106984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014984" y="2212848"/>
            <a:ext cx="10332720" cy="35478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329184" y="411480"/>
            <a:ext cx="521208" cy="310896"/>
          </a:xfrm>
          <a:prstGeom prst="rect">
            <a:avLst/>
          </a:prstGeom>
        </p:spPr>
        <p:txBody>
          <a:bodyPr vert="horz" lIns="91440" tIns="45720" rIns="91440" bIns="45720" rtlCol="0" anchor="ctr">
            <a:noAutofit/>
          </a:bodyPr>
          <a:lstStyle>
            <a:lvl1pPr algn="ctr">
              <a:defRPr sz="1200" b="0" i="0">
                <a:solidFill>
                  <a:schemeClr val="bg1"/>
                </a:solidFill>
                <a:latin typeface="+mn-lt"/>
                <a:cs typeface="Segoe UI Light" panose="020B0502040204020203" pitchFamily="34" charset="0"/>
              </a:defRPr>
            </a:lvl1pPr>
          </a:lstStyle>
          <a:p>
            <a:fld id="{294A09A9-5501-47C1-A89A-A340965A2BE2}" type="slidenum">
              <a:rPr lang="en-US" smtClean="0"/>
              <a:pPr/>
              <a:t>‹#›</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66344" y="6190488"/>
            <a:ext cx="2331720" cy="274320"/>
          </a:xfrm>
          <a:prstGeom prst="rect">
            <a:avLst/>
          </a:prstGeom>
        </p:spPr>
        <p:txBody>
          <a:bodyPr vert="horz" lIns="91440" tIns="45720" rIns="91440" bIns="45720" rtlCol="0" anchor="ctr">
            <a:noAutofit/>
          </a:bodyPr>
          <a:lstStyle>
            <a:lvl1pPr algn="l">
              <a:defRPr sz="1200" b="0" i="0">
                <a:solidFill>
                  <a:schemeClr val="bg1"/>
                </a:solidFill>
                <a:latin typeface="+mn-lt"/>
                <a:cs typeface="Segoe UI Light" panose="020B0502040204020203" pitchFamily="34" charset="0"/>
              </a:defRPr>
            </a:lvl1pPr>
          </a:lstStyle>
          <a:p>
            <a:r>
              <a:rPr lang="en-US"/>
              <a:t>Crypto: investing &amp; trading</a:t>
            </a:r>
            <a:endParaRPr lang="en-US" dirty="0"/>
          </a:p>
        </p:txBody>
      </p:sp>
      <p:cxnSp>
        <p:nvCxnSpPr>
          <p:cNvPr id="7" name="Straight Connector 6">
            <a:extLst>
              <a:ext uri="{FF2B5EF4-FFF2-40B4-BE49-F238E27FC236}">
                <a16:creationId xmlns:a16="http://schemas.microsoft.com/office/drawing/2014/main" id="{2BA4A2D6-617E-EEA3-E4EE-5BDB472F6A43}"/>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70" r:id="rId7"/>
    <p:sldLayoutId id="2147483669" r:id="rId8"/>
    <p:sldLayoutId id="2147483653" r:id="rId9"/>
    <p:sldLayoutId id="2147483665" r:id="rId10"/>
    <p:sldLayoutId id="2147483666" r:id="rId11"/>
    <p:sldLayoutId id="2147483667" r:id="rId12"/>
    <p:sldLayoutId id="2147483668" r:id="rId13"/>
    <p:sldLayoutId id="2147483651"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000" b="1" kern="1200" cap="all" spc="600" baseline="0">
          <a:solidFill>
            <a:schemeClr val="bg1"/>
          </a:solidFill>
          <a:latin typeface="+mj-lt"/>
          <a:ea typeface="+mj-ea"/>
          <a:cs typeface="+mj-cs"/>
        </a:defRPr>
      </a:lvl1pPr>
    </p:titleStyle>
    <p:body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2BEFE6-B84B-3BFC-30CB-2D75F57AB7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A03877-A2F5-C85D-0852-6F4218E685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4C07-111F-15C5-A7E5-5FF6EBD7E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80DA7-9A8D-4C8B-8065-1CDEE6B012A2}" type="datetimeFigureOut">
              <a:rPr lang="en-US" smtClean="0"/>
              <a:t>3/30/2024</a:t>
            </a:fld>
            <a:endParaRPr lang="en-US"/>
          </a:p>
        </p:txBody>
      </p:sp>
      <p:sp>
        <p:nvSpPr>
          <p:cNvPr id="5" name="Footer Placeholder 4">
            <a:extLst>
              <a:ext uri="{FF2B5EF4-FFF2-40B4-BE49-F238E27FC236}">
                <a16:creationId xmlns:a16="http://schemas.microsoft.com/office/drawing/2014/main" id="{A18C357C-47D6-8900-B45F-D308C2F0B0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04A595-0295-DC31-6CD4-CA0858A38E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3081F-947B-4CD9-AB8D-8CE34ECC40E3}" type="slidenum">
              <a:rPr lang="en-US" smtClean="0"/>
              <a:t>‹#›</a:t>
            </a:fld>
            <a:endParaRPr lang="en-US"/>
          </a:p>
        </p:txBody>
      </p:sp>
    </p:spTree>
    <p:extLst>
      <p:ext uri="{BB962C8B-B14F-4D97-AF65-F5344CB8AC3E}">
        <p14:creationId xmlns:p14="http://schemas.microsoft.com/office/powerpoint/2010/main" val="28042739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customXml" Target="../ink/ink5.xml"/><Relationship Id="rId3" Type="http://schemas.openxmlformats.org/officeDocument/2006/relationships/image" Target="../media/image9.png"/><Relationship Id="rId7" Type="http://schemas.openxmlformats.org/officeDocument/2006/relationships/customXml" Target="../ink/ink2.xml"/><Relationship Id="rId12"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90.png"/><Relationship Id="rId4" Type="http://schemas.openxmlformats.org/officeDocument/2006/relationships/image" Target="../media/image10.png"/><Relationship Id="rId9" Type="http://schemas.openxmlformats.org/officeDocument/2006/relationships/customXml" Target="../ink/ink3.xml"/><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6.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10.png"/><Relationship Id="rId5" Type="http://schemas.openxmlformats.org/officeDocument/2006/relationships/image" Target="../media/image28.png"/><Relationship Id="rId10" Type="http://schemas.openxmlformats.org/officeDocument/2006/relationships/customXml" Target="../ink/ink7.xml"/><Relationship Id="rId4" Type="http://schemas.openxmlformats.org/officeDocument/2006/relationships/image" Target="../media/image27.png"/><Relationship Id="rId9" Type="http://schemas.openxmlformats.org/officeDocument/2006/relationships/image" Target="../media/image20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0DB4-0446-EF22-E8E0-3A5B83923AC0}"/>
              </a:ext>
            </a:extLst>
          </p:cNvPr>
          <p:cNvSpPr>
            <a:spLocks noGrp="1"/>
          </p:cNvSpPr>
          <p:nvPr>
            <p:ph type="ctrTitle"/>
          </p:nvPr>
        </p:nvSpPr>
        <p:spPr/>
        <p:txBody>
          <a:bodyPr/>
          <a:lstStyle/>
          <a:p>
            <a:r>
              <a:rPr dirty="0"/>
              <a:t>GPS Technology and Relativity</a:t>
            </a:r>
          </a:p>
        </p:txBody>
      </p:sp>
      <p:sp>
        <p:nvSpPr>
          <p:cNvPr id="3" name="Subtitle 2">
            <a:extLst>
              <a:ext uri="{FF2B5EF4-FFF2-40B4-BE49-F238E27FC236}">
                <a16:creationId xmlns:a16="http://schemas.microsoft.com/office/drawing/2014/main" id="{696329B1-2D04-0F3A-1081-C5117D8CE122}"/>
              </a:ext>
            </a:extLst>
          </p:cNvPr>
          <p:cNvSpPr>
            <a:spLocks noGrp="1"/>
          </p:cNvSpPr>
          <p:nvPr>
            <p:ph type="subTitle" idx="1"/>
          </p:nvPr>
        </p:nvSpPr>
        <p:spPr/>
        <p:txBody>
          <a:bodyPr/>
          <a:lstStyle/>
          <a:p>
            <a:r>
              <a:rPr lang="en-US" dirty="0"/>
              <a:t>By Space Audits</a:t>
            </a:r>
            <a:endParaRPr dirty="0"/>
          </a:p>
        </p:txBody>
      </p:sp>
    </p:spTree>
    <p:extLst>
      <p:ext uri="{BB962C8B-B14F-4D97-AF65-F5344CB8AC3E}">
        <p14:creationId xmlns:p14="http://schemas.microsoft.com/office/powerpoint/2010/main" val="1723491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CE742-0700-C793-7E62-04261919C448}"/>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C8A5D9BB-110C-477E-9B7C-694C6F1C069B}"/>
              </a:ext>
            </a:extLst>
          </p:cNvPr>
          <p:cNvPicPr>
            <a:picLocks noGrp="1" noChangeAspect="1"/>
          </p:cNvPicPr>
          <p:nvPr>
            <p:ph idx="1"/>
          </p:nvPr>
        </p:nvPicPr>
        <p:blipFill>
          <a:blip r:embed="rId3"/>
          <a:stretch>
            <a:fillRect/>
          </a:stretch>
        </p:blipFill>
        <p:spPr>
          <a:xfrm>
            <a:off x="4795238" y="861984"/>
            <a:ext cx="7396762" cy="5911492"/>
          </a:xfrm>
        </p:spPr>
      </p:pic>
      <p:pic>
        <p:nvPicPr>
          <p:cNvPr id="7" name="Picture 6">
            <a:extLst>
              <a:ext uri="{FF2B5EF4-FFF2-40B4-BE49-F238E27FC236}">
                <a16:creationId xmlns:a16="http://schemas.microsoft.com/office/drawing/2014/main" id="{C2A94A31-9986-B2A9-5BE7-3E0AF31E7DF5}"/>
              </a:ext>
            </a:extLst>
          </p:cNvPr>
          <p:cNvPicPr>
            <a:picLocks noChangeAspect="1"/>
          </p:cNvPicPr>
          <p:nvPr/>
        </p:nvPicPr>
        <p:blipFill rotWithShape="1">
          <a:blip r:embed="rId4"/>
          <a:srcRect l="2080" r="71797"/>
          <a:stretch/>
        </p:blipFill>
        <p:spPr>
          <a:xfrm>
            <a:off x="0" y="-952"/>
            <a:ext cx="3185012" cy="2188758"/>
          </a:xfrm>
          <a:prstGeom prst="rect">
            <a:avLst/>
          </a:prstGeom>
        </p:spPr>
      </p:pic>
      <p:pic>
        <p:nvPicPr>
          <p:cNvPr id="10" name="Picture 9">
            <a:extLst>
              <a:ext uri="{FF2B5EF4-FFF2-40B4-BE49-F238E27FC236}">
                <a16:creationId xmlns:a16="http://schemas.microsoft.com/office/drawing/2014/main" id="{6AA06A12-7721-7F34-4BFA-50BD54553BB6}"/>
              </a:ext>
            </a:extLst>
          </p:cNvPr>
          <p:cNvPicPr>
            <a:picLocks noChangeAspect="1"/>
          </p:cNvPicPr>
          <p:nvPr/>
        </p:nvPicPr>
        <p:blipFill rotWithShape="1">
          <a:blip r:embed="rId4"/>
          <a:srcRect l="57542" r="7336"/>
          <a:stretch/>
        </p:blipFill>
        <p:spPr>
          <a:xfrm>
            <a:off x="3185012" y="-952"/>
            <a:ext cx="4282129" cy="2188758"/>
          </a:xfrm>
          <a:prstGeom prst="rect">
            <a:avLst/>
          </a:prstGeom>
        </p:spPr>
      </p:pic>
      <p:pic>
        <p:nvPicPr>
          <p:cNvPr id="13" name="Picture 12">
            <a:extLst>
              <a:ext uri="{FF2B5EF4-FFF2-40B4-BE49-F238E27FC236}">
                <a16:creationId xmlns:a16="http://schemas.microsoft.com/office/drawing/2014/main" id="{053E0E48-E751-9D64-7C1C-049CABC7360F}"/>
              </a:ext>
            </a:extLst>
          </p:cNvPr>
          <p:cNvPicPr>
            <a:picLocks noChangeAspect="1"/>
          </p:cNvPicPr>
          <p:nvPr/>
        </p:nvPicPr>
        <p:blipFill rotWithShape="1">
          <a:blip r:embed="rId4"/>
          <a:srcRect l="28064" r="47104" b="77822"/>
          <a:stretch/>
        </p:blipFill>
        <p:spPr>
          <a:xfrm>
            <a:off x="3185012" y="5741"/>
            <a:ext cx="3027511" cy="485418"/>
          </a:xfrm>
          <a:prstGeom prst="rect">
            <a:avLst/>
          </a:prstGeom>
        </p:spPr>
      </p:pic>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237D8C15-1DE9-F911-5299-1FCDB4438F62}"/>
                  </a:ext>
                </a:extLst>
              </p14:cNvPr>
              <p14:cNvContentPartPr/>
              <p14:nvPr/>
            </p14:nvContentPartPr>
            <p14:xfrm>
              <a:off x="9082168" y="5722611"/>
              <a:ext cx="2811960" cy="71640"/>
            </p14:xfrm>
          </p:contentPart>
        </mc:Choice>
        <mc:Fallback xmlns="">
          <p:pic>
            <p:nvPicPr>
              <p:cNvPr id="15" name="Ink 14">
                <a:extLst>
                  <a:ext uri="{FF2B5EF4-FFF2-40B4-BE49-F238E27FC236}">
                    <a16:creationId xmlns:a16="http://schemas.microsoft.com/office/drawing/2014/main" id="{237D8C15-1DE9-F911-5299-1FCDB4438F62}"/>
                  </a:ext>
                </a:extLst>
              </p:cNvPr>
              <p:cNvPicPr/>
              <p:nvPr/>
            </p:nvPicPr>
            <p:blipFill>
              <a:blip r:embed="rId6"/>
              <a:stretch>
                <a:fillRect/>
              </a:stretch>
            </p:blipFill>
            <p:spPr>
              <a:xfrm>
                <a:off x="9046528" y="5650971"/>
                <a:ext cx="288360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94AAC037-CD5B-3598-77F9-0CB0AF97DC7E}"/>
                  </a:ext>
                </a:extLst>
              </p14:cNvPr>
              <p14:cNvContentPartPr/>
              <p14:nvPr/>
            </p14:nvContentPartPr>
            <p14:xfrm>
              <a:off x="5263288" y="5921691"/>
              <a:ext cx="6692400" cy="64440"/>
            </p14:xfrm>
          </p:contentPart>
        </mc:Choice>
        <mc:Fallback xmlns="">
          <p:pic>
            <p:nvPicPr>
              <p:cNvPr id="17" name="Ink 16">
                <a:extLst>
                  <a:ext uri="{FF2B5EF4-FFF2-40B4-BE49-F238E27FC236}">
                    <a16:creationId xmlns:a16="http://schemas.microsoft.com/office/drawing/2014/main" id="{94AAC037-CD5B-3598-77F9-0CB0AF97DC7E}"/>
                  </a:ext>
                </a:extLst>
              </p:cNvPr>
              <p:cNvPicPr/>
              <p:nvPr/>
            </p:nvPicPr>
            <p:blipFill>
              <a:blip r:embed="rId8"/>
              <a:stretch>
                <a:fillRect/>
              </a:stretch>
            </p:blipFill>
            <p:spPr>
              <a:xfrm>
                <a:off x="5227288" y="5850051"/>
                <a:ext cx="67640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6D99C161-68B3-68CD-A5FC-2FE08208B6BB}"/>
                  </a:ext>
                </a:extLst>
              </p14:cNvPr>
              <p14:cNvContentPartPr/>
              <p14:nvPr/>
            </p14:nvContentPartPr>
            <p14:xfrm>
              <a:off x="5317288" y="6200691"/>
              <a:ext cx="6661440" cy="68400"/>
            </p14:xfrm>
          </p:contentPart>
        </mc:Choice>
        <mc:Fallback xmlns="">
          <p:pic>
            <p:nvPicPr>
              <p:cNvPr id="25" name="Ink 24">
                <a:extLst>
                  <a:ext uri="{FF2B5EF4-FFF2-40B4-BE49-F238E27FC236}">
                    <a16:creationId xmlns:a16="http://schemas.microsoft.com/office/drawing/2014/main" id="{6D99C161-68B3-68CD-A5FC-2FE08208B6BB}"/>
                  </a:ext>
                </a:extLst>
              </p:cNvPr>
              <p:cNvPicPr/>
              <p:nvPr/>
            </p:nvPicPr>
            <p:blipFill>
              <a:blip r:embed="rId10"/>
              <a:stretch>
                <a:fillRect/>
              </a:stretch>
            </p:blipFill>
            <p:spPr>
              <a:xfrm>
                <a:off x="5281288" y="6129051"/>
                <a:ext cx="673308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F3A468B5-C644-ABF1-6CEE-7B725EE91994}"/>
                  </a:ext>
                </a:extLst>
              </p14:cNvPr>
              <p14:cNvContentPartPr/>
              <p14:nvPr/>
            </p14:nvContentPartPr>
            <p14:xfrm>
              <a:off x="5317288" y="6353331"/>
              <a:ext cx="6616080" cy="79200"/>
            </p14:xfrm>
          </p:contentPart>
        </mc:Choice>
        <mc:Fallback xmlns="">
          <p:pic>
            <p:nvPicPr>
              <p:cNvPr id="26" name="Ink 25">
                <a:extLst>
                  <a:ext uri="{FF2B5EF4-FFF2-40B4-BE49-F238E27FC236}">
                    <a16:creationId xmlns:a16="http://schemas.microsoft.com/office/drawing/2014/main" id="{F3A468B5-C644-ABF1-6CEE-7B725EE91994}"/>
                  </a:ext>
                </a:extLst>
              </p:cNvPr>
              <p:cNvPicPr/>
              <p:nvPr/>
            </p:nvPicPr>
            <p:blipFill>
              <a:blip r:embed="rId12"/>
              <a:stretch>
                <a:fillRect/>
              </a:stretch>
            </p:blipFill>
            <p:spPr>
              <a:xfrm>
                <a:off x="5281288" y="6281331"/>
                <a:ext cx="668772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95D481EE-D719-7C65-D5B6-B399F6EC3556}"/>
                  </a:ext>
                </a:extLst>
              </p14:cNvPr>
              <p14:cNvContentPartPr/>
              <p14:nvPr/>
            </p14:nvContentPartPr>
            <p14:xfrm>
              <a:off x="5293888" y="6568611"/>
              <a:ext cx="514080" cy="9000"/>
            </p14:xfrm>
          </p:contentPart>
        </mc:Choice>
        <mc:Fallback xmlns="">
          <p:pic>
            <p:nvPicPr>
              <p:cNvPr id="27" name="Ink 26">
                <a:extLst>
                  <a:ext uri="{FF2B5EF4-FFF2-40B4-BE49-F238E27FC236}">
                    <a16:creationId xmlns:a16="http://schemas.microsoft.com/office/drawing/2014/main" id="{95D481EE-D719-7C65-D5B6-B399F6EC3556}"/>
                  </a:ext>
                </a:extLst>
              </p:cNvPr>
              <p:cNvPicPr/>
              <p:nvPr/>
            </p:nvPicPr>
            <p:blipFill>
              <a:blip r:embed="rId14"/>
              <a:stretch>
                <a:fillRect/>
              </a:stretch>
            </p:blipFill>
            <p:spPr>
              <a:xfrm>
                <a:off x="5258248" y="6496971"/>
                <a:ext cx="585720" cy="152640"/>
              </a:xfrm>
              <a:prstGeom prst="rect">
                <a:avLst/>
              </a:prstGeom>
            </p:spPr>
          </p:pic>
        </mc:Fallback>
      </mc:AlternateContent>
    </p:spTree>
    <p:extLst>
      <p:ext uri="{BB962C8B-B14F-4D97-AF65-F5344CB8AC3E}">
        <p14:creationId xmlns:p14="http://schemas.microsoft.com/office/powerpoint/2010/main" val="1985483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23000">
              <a:schemeClr val="accent1">
                <a:lumMod val="89000"/>
              </a:schemeClr>
            </a:gs>
            <a:gs pos="69000">
              <a:schemeClr val="accent1">
                <a:lumMod val="75000"/>
              </a:schemeClr>
            </a:gs>
            <a:gs pos="97000">
              <a:schemeClr val="accent2">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192000" cy="1519356"/>
            <a:chOff x="0" y="-29768"/>
            <a:chExt cx="12202174" cy="1519356"/>
          </a:xfrm>
        </p:grpSpPr>
        <p:sp>
          <p:nvSpPr>
            <p:cNvPr id="20" name="Rectangle 19">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6C1564A8-1062-C7BC-EE1D-7E6D34C139F6}"/>
              </a:ext>
            </a:extLst>
          </p:cNvPr>
          <p:cNvSpPr>
            <a:spLocks noGrp="1"/>
          </p:cNvSpPr>
          <p:nvPr>
            <p:ph type="title"/>
          </p:nvPr>
        </p:nvSpPr>
        <p:spPr>
          <a:xfrm>
            <a:off x="175514" y="5507419"/>
            <a:ext cx="4495497" cy="913975"/>
          </a:xfrm>
        </p:spPr>
        <p:txBody>
          <a:bodyPr vert="horz" lIns="91440" tIns="45720" rIns="91440" bIns="45720" rtlCol="0" anchor="ctr">
            <a:normAutofit/>
          </a:bodyPr>
          <a:lstStyle/>
          <a:p>
            <a:r>
              <a:rPr lang="en-US" sz="2700" dirty="0">
                <a:solidFill>
                  <a:srgbClr val="FFFFFF"/>
                </a:solidFill>
              </a:rPr>
              <a:t>Einsteinian Clock Synchronization</a:t>
            </a:r>
          </a:p>
        </p:txBody>
      </p:sp>
      <p:pic>
        <p:nvPicPr>
          <p:cNvPr id="14" name="Content Placeholder 13">
            <a:extLst>
              <a:ext uri="{FF2B5EF4-FFF2-40B4-BE49-F238E27FC236}">
                <a16:creationId xmlns:a16="http://schemas.microsoft.com/office/drawing/2014/main" id="{7733B892-AC62-FD63-7225-9DF3C2A600A1}"/>
              </a:ext>
            </a:extLst>
          </p:cNvPr>
          <p:cNvPicPr>
            <a:picLocks noGrp="1" noChangeAspect="1"/>
          </p:cNvPicPr>
          <p:nvPr>
            <p:ph idx="1"/>
          </p:nvPr>
        </p:nvPicPr>
        <p:blipFill rotWithShape="1">
          <a:blip r:embed="rId3"/>
          <a:srcRect t="1978" b="11521"/>
          <a:stretch/>
        </p:blipFill>
        <p:spPr>
          <a:xfrm>
            <a:off x="-2" y="-89307"/>
            <a:ext cx="12191998" cy="5352218"/>
          </a:xfrm>
          <a:prstGeom prst="rect">
            <a:avLst/>
          </a:prstGeom>
        </p:spPr>
      </p:pic>
      <p:sp>
        <p:nvSpPr>
          <p:cNvPr id="3" name="Footer Placeholder 2">
            <a:extLst>
              <a:ext uri="{FF2B5EF4-FFF2-40B4-BE49-F238E27FC236}">
                <a16:creationId xmlns:a16="http://schemas.microsoft.com/office/drawing/2014/main" id="{7CBD336D-9C5C-4203-1E22-B16C3D7EA021}"/>
              </a:ext>
            </a:extLst>
          </p:cNvPr>
          <p:cNvSpPr>
            <a:spLocks noGrp="1"/>
          </p:cNvSpPr>
          <p:nvPr>
            <p:ph type="ftr" sz="quarter" idx="10"/>
          </p:nvPr>
        </p:nvSpPr>
        <p:spPr>
          <a:xfrm>
            <a:off x="-99013" y="6675426"/>
            <a:ext cx="5358270" cy="365125"/>
          </a:xfrm>
        </p:spPr>
        <p:txBody>
          <a:bodyPr vert="horz" lIns="91440" tIns="45720" rIns="91440" bIns="45720" rtlCol="0" anchor="ctr">
            <a:normAutofit fontScale="62500" lnSpcReduction="20000"/>
          </a:bodyPr>
          <a:lstStyle/>
          <a:p>
            <a:pPr marR="0"/>
            <a:r>
              <a:rPr lang="en-US" sz="1800" dirty="0">
                <a:highlight>
                  <a:srgbClr val="000000"/>
                </a:highlight>
                <a:latin typeface="Calibri" panose="020F0502020204030204" pitchFamily="34" charset="0"/>
              </a:rPr>
              <a:t>Marmet, P. (2000). "The GPS and the Constant Velocity of Light." </a:t>
            </a:r>
            <a:r>
              <a:rPr lang="en-US" sz="1800" u="sng" dirty="0">
                <a:highlight>
                  <a:srgbClr val="000000"/>
                </a:highlight>
                <a:latin typeface="Calibri" panose="020F0502020204030204" pitchFamily="34" charset="0"/>
              </a:rPr>
              <a:t>Acta Scientiarum.</a:t>
            </a:r>
          </a:p>
          <a:p>
            <a:pPr marR="0"/>
            <a:r>
              <a:rPr lang="en-US" sz="1800" dirty="0">
                <a:latin typeface="Calibri" panose="020F0502020204030204" pitchFamily="34" charset="0"/>
              </a:rPr>
              <a:t>	</a:t>
            </a:r>
          </a:p>
        </p:txBody>
      </p:sp>
      <p:sp>
        <p:nvSpPr>
          <p:cNvPr id="2" name="Slide Number Placeholder 1">
            <a:extLst>
              <a:ext uri="{FF2B5EF4-FFF2-40B4-BE49-F238E27FC236}">
                <a16:creationId xmlns:a16="http://schemas.microsoft.com/office/drawing/2014/main" id="{22C5EEB4-C718-2A9C-8847-3812704C6941}"/>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a:spcAft>
                <a:spcPts val="600"/>
              </a:spcAft>
              <a:defRPr/>
            </a:pPr>
            <a:fld id="{294A09A9-5501-47C1-A89A-A340965A2BE2}" type="slidenum">
              <a:rPr lang="en-US" smtClean="0">
                <a:solidFill>
                  <a:srgbClr val="FFFFFF"/>
                </a:solidFill>
                <a:latin typeface="Calibri" panose="020F0502020204030204"/>
                <a:cs typeface="+mn-cs"/>
              </a:rPr>
              <a:pPr algn="r">
                <a:spcAft>
                  <a:spcPts val="600"/>
                </a:spcAft>
                <a:defRPr/>
              </a:pPr>
              <a:t>11</a:t>
            </a:fld>
            <a:endParaRPr lang="en-US">
              <a:solidFill>
                <a:srgbClr val="FFFFFF"/>
              </a:solidFill>
              <a:latin typeface="Calibri" panose="020F0502020204030204"/>
              <a:cs typeface="+mn-cs"/>
            </a:endParaRPr>
          </a:p>
        </p:txBody>
      </p:sp>
      <p:graphicFrame>
        <p:nvGraphicFramePr>
          <p:cNvPr id="27" name="TextBox 22">
            <a:extLst>
              <a:ext uri="{FF2B5EF4-FFF2-40B4-BE49-F238E27FC236}">
                <a16:creationId xmlns:a16="http://schemas.microsoft.com/office/drawing/2014/main" id="{8DE717CC-5037-1003-1222-D8460E36B575}"/>
              </a:ext>
            </a:extLst>
          </p:cNvPr>
          <p:cNvGraphicFramePr/>
          <p:nvPr>
            <p:extLst>
              <p:ext uri="{D42A27DB-BD31-4B8C-83A1-F6EECF244321}">
                <p14:modId xmlns:p14="http://schemas.microsoft.com/office/powerpoint/2010/main" val="2539852848"/>
              </p:ext>
            </p:extLst>
          </p:nvPr>
        </p:nvGraphicFramePr>
        <p:xfrm>
          <a:off x="5527169" y="2086496"/>
          <a:ext cx="7136912" cy="4634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6" name="Picture 25">
            <a:extLst>
              <a:ext uri="{FF2B5EF4-FFF2-40B4-BE49-F238E27FC236}">
                <a16:creationId xmlns:a16="http://schemas.microsoft.com/office/drawing/2014/main" id="{9D0BDA33-522C-BF77-84BB-A4A536E580C0}"/>
              </a:ext>
            </a:extLst>
          </p:cNvPr>
          <p:cNvPicPr>
            <a:picLocks noChangeAspect="1"/>
          </p:cNvPicPr>
          <p:nvPr/>
        </p:nvPicPr>
        <p:blipFill rotWithShape="1">
          <a:blip r:embed="rId9"/>
          <a:srcRect l="-1" r="-57"/>
          <a:stretch/>
        </p:blipFill>
        <p:spPr>
          <a:xfrm>
            <a:off x="4057376" y="-48375"/>
            <a:ext cx="4369709" cy="870594"/>
          </a:xfrm>
          <a:prstGeom prst="rect">
            <a:avLst/>
          </a:prstGeom>
        </p:spPr>
      </p:pic>
      <p:sp>
        <p:nvSpPr>
          <p:cNvPr id="5" name="TextBox 4">
            <a:extLst>
              <a:ext uri="{FF2B5EF4-FFF2-40B4-BE49-F238E27FC236}">
                <a16:creationId xmlns:a16="http://schemas.microsoft.com/office/drawing/2014/main" id="{480792E1-992A-E1B8-18FB-758369C9F4A0}"/>
              </a:ext>
            </a:extLst>
          </p:cNvPr>
          <p:cNvSpPr txBox="1"/>
          <p:nvPr/>
        </p:nvSpPr>
        <p:spPr>
          <a:xfrm>
            <a:off x="8903677" y="2086496"/>
            <a:ext cx="266420" cy="369332"/>
          </a:xfrm>
          <a:prstGeom prst="rect">
            <a:avLst/>
          </a:prstGeom>
          <a:noFill/>
        </p:spPr>
        <p:txBody>
          <a:bodyPr wrap="none" rtlCol="0">
            <a:spAutoFit/>
          </a:bodyPr>
          <a:lstStyle/>
          <a:p>
            <a:r>
              <a:rPr lang="en-US" dirty="0"/>
              <a:t>1</a:t>
            </a:r>
          </a:p>
        </p:txBody>
      </p:sp>
      <p:sp>
        <p:nvSpPr>
          <p:cNvPr id="6" name="TextBox 5">
            <a:extLst>
              <a:ext uri="{FF2B5EF4-FFF2-40B4-BE49-F238E27FC236}">
                <a16:creationId xmlns:a16="http://schemas.microsoft.com/office/drawing/2014/main" id="{E04D0B73-6083-DFE2-5BD3-DB85146A51F7}"/>
              </a:ext>
            </a:extLst>
          </p:cNvPr>
          <p:cNvSpPr txBox="1"/>
          <p:nvPr/>
        </p:nvSpPr>
        <p:spPr>
          <a:xfrm>
            <a:off x="10925908" y="3346976"/>
            <a:ext cx="303288" cy="369332"/>
          </a:xfrm>
          <a:prstGeom prst="rect">
            <a:avLst/>
          </a:prstGeom>
          <a:noFill/>
        </p:spPr>
        <p:txBody>
          <a:bodyPr wrap="none" rtlCol="0">
            <a:spAutoFit/>
          </a:bodyPr>
          <a:lstStyle/>
          <a:p>
            <a:r>
              <a:rPr lang="en-US" dirty="0"/>
              <a:t>2</a:t>
            </a:r>
          </a:p>
        </p:txBody>
      </p:sp>
      <p:sp>
        <p:nvSpPr>
          <p:cNvPr id="7" name="TextBox 6">
            <a:extLst>
              <a:ext uri="{FF2B5EF4-FFF2-40B4-BE49-F238E27FC236}">
                <a16:creationId xmlns:a16="http://schemas.microsoft.com/office/drawing/2014/main" id="{F87AC5AC-D032-C287-3560-5A94C81415AD}"/>
              </a:ext>
            </a:extLst>
          </p:cNvPr>
          <p:cNvSpPr txBox="1"/>
          <p:nvPr/>
        </p:nvSpPr>
        <p:spPr>
          <a:xfrm>
            <a:off x="10064969" y="5352228"/>
            <a:ext cx="303288" cy="369332"/>
          </a:xfrm>
          <a:prstGeom prst="rect">
            <a:avLst/>
          </a:prstGeom>
          <a:noFill/>
        </p:spPr>
        <p:txBody>
          <a:bodyPr wrap="none" rtlCol="0">
            <a:spAutoFit/>
          </a:bodyPr>
          <a:lstStyle/>
          <a:p>
            <a:r>
              <a:rPr lang="en-US" dirty="0"/>
              <a:t>3</a:t>
            </a:r>
          </a:p>
        </p:txBody>
      </p:sp>
      <p:sp>
        <p:nvSpPr>
          <p:cNvPr id="8" name="TextBox 7">
            <a:extLst>
              <a:ext uri="{FF2B5EF4-FFF2-40B4-BE49-F238E27FC236}">
                <a16:creationId xmlns:a16="http://schemas.microsoft.com/office/drawing/2014/main" id="{98BE57F3-A994-6D78-FB7A-0022E2E56636}"/>
              </a:ext>
            </a:extLst>
          </p:cNvPr>
          <p:cNvSpPr txBox="1"/>
          <p:nvPr/>
        </p:nvSpPr>
        <p:spPr>
          <a:xfrm>
            <a:off x="7743367" y="5417917"/>
            <a:ext cx="306494" cy="369332"/>
          </a:xfrm>
          <a:prstGeom prst="rect">
            <a:avLst/>
          </a:prstGeom>
          <a:noFill/>
        </p:spPr>
        <p:txBody>
          <a:bodyPr wrap="none" rtlCol="0">
            <a:spAutoFit/>
          </a:bodyPr>
          <a:lstStyle/>
          <a:p>
            <a:r>
              <a:rPr lang="en-US" dirty="0"/>
              <a:t>4</a:t>
            </a:r>
          </a:p>
        </p:txBody>
      </p:sp>
      <p:sp>
        <p:nvSpPr>
          <p:cNvPr id="10" name="TextBox 9">
            <a:extLst>
              <a:ext uri="{FF2B5EF4-FFF2-40B4-BE49-F238E27FC236}">
                <a16:creationId xmlns:a16="http://schemas.microsoft.com/office/drawing/2014/main" id="{4CBB87E0-2412-C1AB-389C-CC2E72B2EB01}"/>
              </a:ext>
            </a:extLst>
          </p:cNvPr>
          <p:cNvSpPr txBox="1"/>
          <p:nvPr/>
        </p:nvSpPr>
        <p:spPr>
          <a:xfrm>
            <a:off x="7024547" y="3346976"/>
            <a:ext cx="501012" cy="369332"/>
          </a:xfrm>
          <a:prstGeom prst="rect">
            <a:avLst/>
          </a:prstGeom>
          <a:noFill/>
        </p:spPr>
        <p:txBody>
          <a:bodyPr wrap="square">
            <a:spAutoFit/>
          </a:bodyPr>
          <a:lstStyle/>
          <a:p>
            <a:r>
              <a:rPr lang="en-US" dirty="0"/>
              <a:t>5</a:t>
            </a:r>
          </a:p>
        </p:txBody>
      </p:sp>
    </p:spTree>
    <p:extLst>
      <p:ext uri="{BB962C8B-B14F-4D97-AF65-F5344CB8AC3E}">
        <p14:creationId xmlns:p14="http://schemas.microsoft.com/office/powerpoint/2010/main" val="3946981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64AEBA-0843-A6FD-08B6-19C431911F55}"/>
              </a:ext>
            </a:extLst>
          </p:cNvPr>
          <p:cNvPicPr>
            <a:picLocks noChangeAspect="1"/>
          </p:cNvPicPr>
          <p:nvPr/>
        </p:nvPicPr>
        <p:blipFill rotWithShape="1">
          <a:blip r:embed="rId3"/>
          <a:srcRect l="6776" t="1075"/>
          <a:stretch/>
        </p:blipFill>
        <p:spPr>
          <a:xfrm>
            <a:off x="4801932" y="1525149"/>
            <a:ext cx="3423353" cy="4533815"/>
          </a:xfrm>
          <a:prstGeom prst="rect">
            <a:avLst/>
          </a:prstGeom>
        </p:spPr>
      </p:pic>
      <p:sp>
        <p:nvSpPr>
          <p:cNvPr id="2" name="Slide Number Placeholder 1">
            <a:extLst>
              <a:ext uri="{FF2B5EF4-FFF2-40B4-BE49-F238E27FC236}">
                <a16:creationId xmlns:a16="http://schemas.microsoft.com/office/drawing/2014/main" id="{0D828D7C-E9DA-EA1E-1B8F-8A7B12EAA478}"/>
              </a:ext>
            </a:extLst>
          </p:cNvPr>
          <p:cNvSpPr>
            <a:spLocks noGrp="1"/>
          </p:cNvSpPr>
          <p:nvPr>
            <p:ph type="sldNum" sz="quarter" idx="11"/>
          </p:nvPr>
        </p:nvSpPr>
        <p:spPr/>
        <p:txBody>
          <a:bodyPr/>
          <a:lstStyle/>
          <a:p>
            <a:fld id="{294A09A9-5501-47C1-A89A-A340965A2BE2}" type="slidenum">
              <a:rPr lang="en-US" smtClean="0"/>
              <a:pPr/>
              <a:t>12</a:t>
            </a:fld>
            <a:endParaRPr lang="en-US" dirty="0"/>
          </a:p>
        </p:txBody>
      </p:sp>
      <p:sp>
        <p:nvSpPr>
          <p:cNvPr id="3" name="Footer Placeholder 2">
            <a:extLst>
              <a:ext uri="{FF2B5EF4-FFF2-40B4-BE49-F238E27FC236}">
                <a16:creationId xmlns:a16="http://schemas.microsoft.com/office/drawing/2014/main" id="{38AE8AD5-2F17-17C1-0F2A-4F3FCCE09F03}"/>
              </a:ext>
            </a:extLst>
          </p:cNvPr>
          <p:cNvSpPr>
            <a:spLocks noGrp="1"/>
          </p:cNvSpPr>
          <p:nvPr>
            <p:ph type="ftr" sz="quarter" idx="10"/>
          </p:nvPr>
        </p:nvSpPr>
        <p:spPr>
          <a:xfrm>
            <a:off x="-81539" y="6720840"/>
            <a:ext cx="10710303" cy="274320"/>
          </a:xfrm>
        </p:spPr>
        <p:txBody>
          <a:bodyPr/>
          <a:lstStyle/>
          <a:p>
            <a:pPr marR="0"/>
            <a:r>
              <a:rPr lang="en-US" sz="1800" dirty="0">
                <a:highlight>
                  <a:srgbClr val="000000"/>
                </a:highlight>
                <a:latin typeface="Calibri" panose="020F0502020204030204" pitchFamily="34" charset="0"/>
              </a:rPr>
              <a:t>Hafele, J. and R. Keating (1971). </a:t>
            </a:r>
            <a:r>
              <a:rPr lang="en-US" sz="1800" u="sng" dirty="0">
                <a:highlight>
                  <a:srgbClr val="000000"/>
                </a:highlight>
                <a:latin typeface="Calibri" panose="020F0502020204030204" pitchFamily="34" charset="0"/>
              </a:rPr>
              <a:t>Performance and Results of Portable Clocks in Aircraft, US Naval Observatory.</a:t>
            </a:r>
          </a:p>
          <a:p>
            <a:pPr marR="0"/>
            <a:r>
              <a:rPr lang="en-US" sz="1800" dirty="0">
                <a:solidFill>
                  <a:schemeClr val="tx1"/>
                </a:solidFill>
                <a:latin typeface="Calibri" panose="020F0502020204030204" pitchFamily="34" charset="0"/>
              </a:rPr>
              <a:t>	</a:t>
            </a:r>
          </a:p>
        </p:txBody>
      </p:sp>
      <p:pic>
        <p:nvPicPr>
          <p:cNvPr id="7" name="Content Placeholder 6">
            <a:extLst>
              <a:ext uri="{FF2B5EF4-FFF2-40B4-BE49-F238E27FC236}">
                <a16:creationId xmlns:a16="http://schemas.microsoft.com/office/drawing/2014/main" id="{7F0ED643-6CB1-F6F4-7965-F8638FCBF543}"/>
              </a:ext>
            </a:extLst>
          </p:cNvPr>
          <p:cNvPicPr>
            <a:picLocks noGrp="1" noChangeAspect="1"/>
          </p:cNvPicPr>
          <p:nvPr>
            <p:ph idx="1"/>
          </p:nvPr>
        </p:nvPicPr>
        <p:blipFill>
          <a:blip r:embed="rId4"/>
          <a:stretch>
            <a:fillRect/>
          </a:stretch>
        </p:blipFill>
        <p:spPr>
          <a:xfrm>
            <a:off x="240001" y="1700843"/>
            <a:ext cx="4272587" cy="1608889"/>
          </a:xfrm>
        </p:spPr>
      </p:pic>
      <p:sp>
        <p:nvSpPr>
          <p:cNvPr id="4" name="Title 3">
            <a:extLst>
              <a:ext uri="{FF2B5EF4-FFF2-40B4-BE49-F238E27FC236}">
                <a16:creationId xmlns:a16="http://schemas.microsoft.com/office/drawing/2014/main" id="{050A547E-9CA1-685F-CC4C-9F9535E30293}"/>
              </a:ext>
            </a:extLst>
          </p:cNvPr>
          <p:cNvSpPr>
            <a:spLocks noGrp="1"/>
          </p:cNvSpPr>
          <p:nvPr>
            <p:ph type="title"/>
          </p:nvPr>
        </p:nvSpPr>
        <p:spPr>
          <a:xfrm>
            <a:off x="1656588" y="108168"/>
            <a:ext cx="8878824" cy="1085793"/>
          </a:xfrm>
        </p:spPr>
        <p:txBody>
          <a:bodyPr/>
          <a:lstStyle/>
          <a:p>
            <a:pPr algn="ctr"/>
            <a:r>
              <a:rPr lang="en-US" dirty="0"/>
              <a:t>Hafele-</a:t>
            </a:r>
            <a:r>
              <a:rPr lang="en-US" dirty="0" err="1"/>
              <a:t>KeatinG</a:t>
            </a:r>
            <a:endParaRPr lang="en-US" dirty="0">
              <a:solidFill>
                <a:schemeClr val="tx1"/>
              </a:solidFill>
            </a:endParaRPr>
          </a:p>
        </p:txBody>
      </p:sp>
      <p:pic>
        <p:nvPicPr>
          <p:cNvPr id="10" name="Picture 9" descr="Table&#10;&#10;Description automatically generated">
            <a:extLst>
              <a:ext uri="{FF2B5EF4-FFF2-40B4-BE49-F238E27FC236}">
                <a16:creationId xmlns:a16="http://schemas.microsoft.com/office/drawing/2014/main" id="{263386CB-1788-3642-1AA5-FD473325E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442" y="1841741"/>
            <a:ext cx="3432557" cy="3900632"/>
          </a:xfrm>
          <a:prstGeom prst="rect">
            <a:avLst/>
          </a:prstGeom>
        </p:spPr>
      </p:pic>
      <p:pic>
        <p:nvPicPr>
          <p:cNvPr id="11" name="Picture 10" descr="A picture containing text, person, person, indoor&#10;&#10;Description automatically generated">
            <a:extLst>
              <a:ext uri="{FF2B5EF4-FFF2-40B4-BE49-F238E27FC236}">
                <a16:creationId xmlns:a16="http://schemas.microsoft.com/office/drawing/2014/main" id="{F901C580-BA9B-6B77-5AF4-13FC68041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406" y="3546187"/>
            <a:ext cx="4267775" cy="2395289"/>
          </a:xfrm>
          <a:prstGeom prst="rect">
            <a:avLst/>
          </a:prstGeom>
        </p:spPr>
      </p:pic>
    </p:spTree>
    <p:extLst>
      <p:ext uri="{BB962C8B-B14F-4D97-AF65-F5344CB8AC3E}">
        <p14:creationId xmlns:p14="http://schemas.microsoft.com/office/powerpoint/2010/main" val="3439879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B41591-F9C9-2530-4885-0EA9302A5DA2}"/>
              </a:ext>
            </a:extLst>
          </p:cNvPr>
          <p:cNvSpPr>
            <a:spLocks noGrp="1"/>
          </p:cNvSpPr>
          <p:nvPr>
            <p:ph type="sldNum" sz="quarter" idx="11"/>
          </p:nvPr>
        </p:nvSpPr>
        <p:spPr/>
        <p:txBody>
          <a:bodyPr/>
          <a:lstStyle/>
          <a:p>
            <a:fld id="{294A09A9-5501-47C1-A89A-A340965A2BE2}" type="slidenum">
              <a:rPr lang="en-US" smtClean="0"/>
              <a:pPr/>
              <a:t>13</a:t>
            </a:fld>
            <a:endParaRPr lang="en-US" dirty="0"/>
          </a:p>
        </p:txBody>
      </p:sp>
      <p:sp>
        <p:nvSpPr>
          <p:cNvPr id="3" name="Footer Placeholder 2">
            <a:extLst>
              <a:ext uri="{FF2B5EF4-FFF2-40B4-BE49-F238E27FC236}">
                <a16:creationId xmlns:a16="http://schemas.microsoft.com/office/drawing/2014/main" id="{1C9DD464-722F-DA39-F802-4405A61CEB39}"/>
              </a:ext>
            </a:extLst>
          </p:cNvPr>
          <p:cNvSpPr>
            <a:spLocks noGrp="1"/>
          </p:cNvSpPr>
          <p:nvPr>
            <p:ph type="ftr" sz="quarter" idx="10"/>
          </p:nvPr>
        </p:nvSpPr>
        <p:spPr>
          <a:xfrm>
            <a:off x="-92781" y="6720840"/>
            <a:ext cx="11781958" cy="274320"/>
          </a:xfrm>
        </p:spPr>
        <p:txBody>
          <a:bodyPr/>
          <a:lstStyle/>
          <a:p>
            <a:pPr marR="0"/>
            <a:r>
              <a:rPr lang="en-US" sz="1800" dirty="0">
                <a:highlight>
                  <a:srgbClr val="000000"/>
                </a:highlight>
                <a:latin typeface="Calibri" panose="020F0502020204030204" pitchFamily="34" charset="0"/>
              </a:rPr>
              <a:t>Hafele, J. and R. Keating (1972). "Around the World Atomic Clocks: Predicted Relativistic Time Gains."</a:t>
            </a:r>
          </a:p>
          <a:p>
            <a:pPr marR="0"/>
            <a:r>
              <a:rPr lang="en-US" sz="1800" dirty="0">
                <a:highlight>
                  <a:srgbClr val="000000"/>
                </a:highlight>
                <a:latin typeface="Calibri" panose="020F0502020204030204" pitchFamily="34" charset="0"/>
              </a:rPr>
              <a:t>	</a:t>
            </a:r>
          </a:p>
        </p:txBody>
      </p:sp>
      <p:sp>
        <p:nvSpPr>
          <p:cNvPr id="4" name="Title 3">
            <a:extLst>
              <a:ext uri="{FF2B5EF4-FFF2-40B4-BE49-F238E27FC236}">
                <a16:creationId xmlns:a16="http://schemas.microsoft.com/office/drawing/2014/main" id="{59F7AB56-4192-587B-B6C2-083CCEE00865}"/>
              </a:ext>
            </a:extLst>
          </p:cNvPr>
          <p:cNvSpPr>
            <a:spLocks noGrp="1"/>
          </p:cNvSpPr>
          <p:nvPr>
            <p:ph type="title"/>
          </p:nvPr>
        </p:nvSpPr>
        <p:spPr>
          <a:xfrm>
            <a:off x="1495422" y="166207"/>
            <a:ext cx="10246172" cy="1069848"/>
          </a:xfrm>
        </p:spPr>
        <p:txBody>
          <a:bodyPr/>
          <a:lstStyle/>
          <a:p>
            <a:r>
              <a:rPr lang="en-US" dirty="0"/>
              <a:t>HK: Post Analysis &amp; Mathematical consolidation</a:t>
            </a:r>
          </a:p>
        </p:txBody>
      </p:sp>
      <p:pic>
        <p:nvPicPr>
          <p:cNvPr id="6" name="Content Placeholder 5" descr="Table&#10;&#10;Description automatically generated">
            <a:extLst>
              <a:ext uri="{FF2B5EF4-FFF2-40B4-BE49-F238E27FC236}">
                <a16:creationId xmlns:a16="http://schemas.microsoft.com/office/drawing/2014/main" id="{8C6B6BB2-60C5-0A50-AFE3-F32C3DB209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1212" y="2433944"/>
            <a:ext cx="10149575" cy="1990112"/>
          </a:xfrm>
          <a:prstGeom prst="rect">
            <a:avLst/>
          </a:prstGeom>
        </p:spPr>
      </p:pic>
    </p:spTree>
    <p:extLst>
      <p:ext uri="{BB962C8B-B14F-4D97-AF65-F5344CB8AC3E}">
        <p14:creationId xmlns:p14="http://schemas.microsoft.com/office/powerpoint/2010/main" val="3553110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A8E0CC-A3E3-FF31-7F7B-7E14C32680B4}"/>
              </a:ext>
            </a:extLst>
          </p:cNvPr>
          <p:cNvSpPr>
            <a:spLocks noGrp="1"/>
          </p:cNvSpPr>
          <p:nvPr>
            <p:ph type="sldNum" sz="quarter" idx="11"/>
          </p:nvPr>
        </p:nvSpPr>
        <p:spPr/>
        <p:txBody>
          <a:bodyPr/>
          <a:lstStyle/>
          <a:p>
            <a:fld id="{294A09A9-5501-47C1-A89A-A340965A2BE2}" type="slidenum">
              <a:rPr lang="en-US" smtClean="0"/>
              <a:pPr/>
              <a:t>14</a:t>
            </a:fld>
            <a:endParaRPr lang="en-US" dirty="0"/>
          </a:p>
        </p:txBody>
      </p:sp>
      <p:sp>
        <p:nvSpPr>
          <p:cNvPr id="4" name="Title 3">
            <a:extLst>
              <a:ext uri="{FF2B5EF4-FFF2-40B4-BE49-F238E27FC236}">
                <a16:creationId xmlns:a16="http://schemas.microsoft.com/office/drawing/2014/main" id="{E6ECD721-5EB4-0284-801F-747BBD166DED}"/>
              </a:ext>
            </a:extLst>
          </p:cNvPr>
          <p:cNvSpPr>
            <a:spLocks noGrp="1"/>
          </p:cNvSpPr>
          <p:nvPr>
            <p:ph type="title"/>
          </p:nvPr>
        </p:nvSpPr>
        <p:spPr>
          <a:xfrm>
            <a:off x="1589520" y="32004"/>
            <a:ext cx="8878824" cy="1069848"/>
          </a:xfrm>
        </p:spPr>
        <p:txBody>
          <a:bodyPr/>
          <a:lstStyle/>
          <a:p>
            <a:pPr algn="ctr"/>
            <a:r>
              <a:rPr lang="en-US" dirty="0"/>
              <a:t>Sagnac Corrections</a:t>
            </a:r>
          </a:p>
        </p:txBody>
      </p:sp>
      <p:pic>
        <p:nvPicPr>
          <p:cNvPr id="7" name="Content Placeholder 6">
            <a:extLst>
              <a:ext uri="{FF2B5EF4-FFF2-40B4-BE49-F238E27FC236}">
                <a16:creationId xmlns:a16="http://schemas.microsoft.com/office/drawing/2014/main" id="{DB9650AB-E45E-1D18-88B1-8069F0633DAC}"/>
              </a:ext>
            </a:extLst>
          </p:cNvPr>
          <p:cNvPicPr>
            <a:picLocks noGrp="1" noChangeAspect="1"/>
          </p:cNvPicPr>
          <p:nvPr>
            <p:ph idx="1"/>
          </p:nvPr>
        </p:nvPicPr>
        <p:blipFill>
          <a:blip r:embed="rId3"/>
          <a:stretch>
            <a:fillRect/>
          </a:stretch>
        </p:blipFill>
        <p:spPr>
          <a:xfrm>
            <a:off x="669842" y="1322907"/>
            <a:ext cx="4240925" cy="3282950"/>
          </a:xfrm>
        </p:spPr>
      </p:pic>
      <p:sp>
        <p:nvSpPr>
          <p:cNvPr id="8" name="Footer Placeholder 2">
            <a:extLst>
              <a:ext uri="{FF2B5EF4-FFF2-40B4-BE49-F238E27FC236}">
                <a16:creationId xmlns:a16="http://schemas.microsoft.com/office/drawing/2014/main" id="{F8DBF1E5-9275-3E87-FF47-6EDF46A55498}"/>
              </a:ext>
            </a:extLst>
          </p:cNvPr>
          <p:cNvSpPr>
            <a:spLocks noGrp="1"/>
          </p:cNvSpPr>
          <p:nvPr>
            <p:ph type="ftr" sz="quarter" idx="10"/>
          </p:nvPr>
        </p:nvSpPr>
        <p:spPr>
          <a:xfrm>
            <a:off x="-99013" y="6675426"/>
            <a:ext cx="5358270" cy="365125"/>
          </a:xfrm>
        </p:spPr>
        <p:txBody>
          <a:bodyPr vert="horz" lIns="91440" tIns="45720" rIns="91440" bIns="45720" rtlCol="0" anchor="ctr">
            <a:normAutofit fontScale="62500" lnSpcReduction="20000"/>
          </a:bodyPr>
          <a:lstStyle/>
          <a:p>
            <a:pPr marR="0"/>
            <a:r>
              <a:rPr lang="en-US" sz="1800" dirty="0">
                <a:highlight>
                  <a:srgbClr val="000000"/>
                </a:highlight>
                <a:latin typeface="Calibri" panose="020F0502020204030204" pitchFamily="34" charset="0"/>
              </a:rPr>
              <a:t>Marmet, P. (2000). "The GPS and the Constant Velocity of Light." </a:t>
            </a:r>
            <a:r>
              <a:rPr lang="en-US" sz="1800" u="sng" dirty="0">
                <a:highlight>
                  <a:srgbClr val="000000"/>
                </a:highlight>
                <a:latin typeface="Calibri" panose="020F0502020204030204" pitchFamily="34" charset="0"/>
              </a:rPr>
              <a:t>Acta Scientiarum.</a:t>
            </a:r>
          </a:p>
          <a:p>
            <a:pPr marR="0"/>
            <a:r>
              <a:rPr lang="en-US" sz="1800" dirty="0">
                <a:latin typeface="Calibri" panose="020F0502020204030204" pitchFamily="34" charset="0"/>
              </a:rPr>
              <a:t>	</a:t>
            </a:r>
          </a:p>
        </p:txBody>
      </p:sp>
      <p:pic>
        <p:nvPicPr>
          <p:cNvPr id="10" name="Picture 9">
            <a:extLst>
              <a:ext uri="{FF2B5EF4-FFF2-40B4-BE49-F238E27FC236}">
                <a16:creationId xmlns:a16="http://schemas.microsoft.com/office/drawing/2014/main" id="{D9A6B935-4C18-7BC6-1A97-DC818021ED88}"/>
              </a:ext>
            </a:extLst>
          </p:cNvPr>
          <p:cNvPicPr>
            <a:picLocks noChangeAspect="1"/>
          </p:cNvPicPr>
          <p:nvPr/>
        </p:nvPicPr>
        <p:blipFill>
          <a:blip r:embed="rId4"/>
          <a:stretch>
            <a:fillRect/>
          </a:stretch>
        </p:blipFill>
        <p:spPr>
          <a:xfrm>
            <a:off x="5206623" y="1322907"/>
            <a:ext cx="4567011" cy="2283506"/>
          </a:xfrm>
          <a:prstGeom prst="rect">
            <a:avLst/>
          </a:prstGeom>
        </p:spPr>
      </p:pic>
      <p:grpSp>
        <p:nvGrpSpPr>
          <p:cNvPr id="19" name="Group 18">
            <a:extLst>
              <a:ext uri="{FF2B5EF4-FFF2-40B4-BE49-F238E27FC236}">
                <a16:creationId xmlns:a16="http://schemas.microsoft.com/office/drawing/2014/main" id="{DB04909B-63D3-A178-0D84-DE6BFE3A42AD}"/>
              </a:ext>
            </a:extLst>
          </p:cNvPr>
          <p:cNvGrpSpPr/>
          <p:nvPr/>
        </p:nvGrpSpPr>
        <p:grpSpPr>
          <a:xfrm>
            <a:off x="652880" y="4729620"/>
            <a:ext cx="6019252" cy="1043675"/>
            <a:chOff x="2049069" y="4834455"/>
            <a:chExt cx="6019252" cy="1043675"/>
          </a:xfrm>
        </p:grpSpPr>
        <p:pic>
          <p:nvPicPr>
            <p:cNvPr id="14" name="Picture 13">
              <a:extLst>
                <a:ext uri="{FF2B5EF4-FFF2-40B4-BE49-F238E27FC236}">
                  <a16:creationId xmlns:a16="http://schemas.microsoft.com/office/drawing/2014/main" id="{2F8F602C-D60F-BF33-EA25-3B32403AB8E7}"/>
                </a:ext>
              </a:extLst>
            </p:cNvPr>
            <p:cNvPicPr>
              <a:picLocks noChangeAspect="1"/>
            </p:cNvPicPr>
            <p:nvPr/>
          </p:nvPicPr>
          <p:blipFill rotWithShape="1">
            <a:blip r:embed="rId5"/>
            <a:srcRect l="4901" t="10187" r="26854"/>
            <a:stretch/>
          </p:blipFill>
          <p:spPr>
            <a:xfrm>
              <a:off x="2049069" y="4834455"/>
              <a:ext cx="6019252" cy="1043675"/>
            </a:xfrm>
            <a:prstGeom prst="rect">
              <a:avLst/>
            </a:prstGeom>
          </p:spPr>
        </p:pic>
        <p:pic>
          <p:nvPicPr>
            <p:cNvPr id="16" name="Picture 15">
              <a:extLst>
                <a:ext uri="{FF2B5EF4-FFF2-40B4-BE49-F238E27FC236}">
                  <a16:creationId xmlns:a16="http://schemas.microsoft.com/office/drawing/2014/main" id="{CDFAE603-1D6D-D4B4-5E8A-76A6C24C3DFF}"/>
                </a:ext>
              </a:extLst>
            </p:cNvPr>
            <p:cNvPicPr>
              <a:picLocks noChangeAspect="1"/>
            </p:cNvPicPr>
            <p:nvPr/>
          </p:nvPicPr>
          <p:blipFill rotWithShape="1">
            <a:blip r:embed="rId6"/>
            <a:srcRect l="25939" r="21929"/>
            <a:stretch/>
          </p:blipFill>
          <p:spPr>
            <a:xfrm>
              <a:off x="2049069" y="4871879"/>
              <a:ext cx="769675" cy="876300"/>
            </a:xfrm>
            <a:prstGeom prst="rect">
              <a:avLst/>
            </a:prstGeom>
          </p:spPr>
        </p:pic>
      </p:grpSp>
      <p:pic>
        <p:nvPicPr>
          <p:cNvPr id="18" name="Picture 17">
            <a:extLst>
              <a:ext uri="{FF2B5EF4-FFF2-40B4-BE49-F238E27FC236}">
                <a16:creationId xmlns:a16="http://schemas.microsoft.com/office/drawing/2014/main" id="{B5E0FDD3-E5FD-8AE4-0378-F7A3A79A3243}"/>
              </a:ext>
            </a:extLst>
          </p:cNvPr>
          <p:cNvPicPr>
            <a:picLocks noChangeAspect="1"/>
          </p:cNvPicPr>
          <p:nvPr/>
        </p:nvPicPr>
        <p:blipFill>
          <a:blip r:embed="rId7"/>
          <a:stretch>
            <a:fillRect/>
          </a:stretch>
        </p:blipFill>
        <p:spPr>
          <a:xfrm>
            <a:off x="6911937" y="3719279"/>
            <a:ext cx="5076460" cy="2956147"/>
          </a:xfrm>
          <a:prstGeom prst="rect">
            <a:avLst/>
          </a:prstGeom>
        </p:spPr>
      </p:pic>
    </p:spTree>
    <p:extLst>
      <p:ext uri="{BB962C8B-B14F-4D97-AF65-F5344CB8AC3E}">
        <p14:creationId xmlns:p14="http://schemas.microsoft.com/office/powerpoint/2010/main" val="2177777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A7CF-E958-060E-0F5E-B41D2F8974A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4EF431-55F5-FB6E-166D-DA3B65079567}"/>
              </a:ext>
            </a:extLst>
          </p:cNvPr>
          <p:cNvPicPr>
            <a:picLocks noGrp="1" noChangeAspect="1"/>
          </p:cNvPicPr>
          <p:nvPr>
            <p:ph idx="1"/>
          </p:nvPr>
        </p:nvPicPr>
        <p:blipFill>
          <a:blip r:embed="rId3"/>
          <a:stretch>
            <a:fillRect/>
          </a:stretch>
        </p:blipFill>
        <p:spPr>
          <a:xfrm>
            <a:off x="0" y="0"/>
            <a:ext cx="6539368" cy="2735516"/>
          </a:xfrm>
        </p:spPr>
      </p:pic>
      <p:pic>
        <p:nvPicPr>
          <p:cNvPr id="7" name="Picture 6">
            <a:extLst>
              <a:ext uri="{FF2B5EF4-FFF2-40B4-BE49-F238E27FC236}">
                <a16:creationId xmlns:a16="http://schemas.microsoft.com/office/drawing/2014/main" id="{6ABDBD63-2B37-D2E9-C542-510DB5E85306}"/>
              </a:ext>
            </a:extLst>
          </p:cNvPr>
          <p:cNvPicPr>
            <a:picLocks noChangeAspect="1"/>
          </p:cNvPicPr>
          <p:nvPr/>
        </p:nvPicPr>
        <p:blipFill rotWithShape="1">
          <a:blip r:embed="rId4"/>
          <a:srcRect r="3333" b="65490"/>
          <a:stretch/>
        </p:blipFill>
        <p:spPr>
          <a:xfrm>
            <a:off x="3777261" y="733959"/>
            <a:ext cx="8414739" cy="2366682"/>
          </a:xfrm>
          <a:prstGeom prst="rect">
            <a:avLst/>
          </a:prstGeom>
        </p:spPr>
      </p:pic>
      <p:pic>
        <p:nvPicPr>
          <p:cNvPr id="9" name="Picture 8">
            <a:extLst>
              <a:ext uri="{FF2B5EF4-FFF2-40B4-BE49-F238E27FC236}">
                <a16:creationId xmlns:a16="http://schemas.microsoft.com/office/drawing/2014/main" id="{E7ECEE71-10B9-CDB0-6F9D-AB33DE486A51}"/>
              </a:ext>
            </a:extLst>
          </p:cNvPr>
          <p:cNvPicPr>
            <a:picLocks noChangeAspect="1"/>
          </p:cNvPicPr>
          <p:nvPr/>
        </p:nvPicPr>
        <p:blipFill rotWithShape="1">
          <a:blip r:embed="rId4"/>
          <a:srcRect t="81148" r="3333" b="908"/>
          <a:stretch/>
        </p:blipFill>
        <p:spPr>
          <a:xfrm>
            <a:off x="3787506" y="3110940"/>
            <a:ext cx="8414739" cy="1230539"/>
          </a:xfrm>
          <a:prstGeom prst="rect">
            <a:avLst/>
          </a:prstGeom>
        </p:spPr>
      </p:pic>
    </p:spTree>
    <p:extLst>
      <p:ext uri="{BB962C8B-B14F-4D97-AF65-F5344CB8AC3E}">
        <p14:creationId xmlns:p14="http://schemas.microsoft.com/office/powerpoint/2010/main" val="2954244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22EEA-66B2-6C3F-AD5C-3EF5D3D7BA1E}"/>
              </a:ext>
            </a:extLst>
          </p:cNvPr>
          <p:cNvSpPr>
            <a:spLocks noGrp="1"/>
          </p:cNvSpPr>
          <p:nvPr>
            <p:ph type="sldNum" sz="quarter" idx="11"/>
          </p:nvPr>
        </p:nvSpPr>
        <p:spPr/>
        <p:txBody>
          <a:bodyPr/>
          <a:lstStyle/>
          <a:p>
            <a:fld id="{294A09A9-5501-47C1-A89A-A340965A2BE2}" type="slidenum">
              <a:rPr lang="en-US" smtClean="0"/>
              <a:pPr/>
              <a:t>16</a:t>
            </a:fld>
            <a:endParaRPr lang="en-US" dirty="0"/>
          </a:p>
        </p:txBody>
      </p:sp>
      <p:sp>
        <p:nvSpPr>
          <p:cNvPr id="4" name="Title 3">
            <a:extLst>
              <a:ext uri="{FF2B5EF4-FFF2-40B4-BE49-F238E27FC236}">
                <a16:creationId xmlns:a16="http://schemas.microsoft.com/office/drawing/2014/main" id="{0B33F2F8-F829-68E4-9D76-DF013FA51B75}"/>
              </a:ext>
            </a:extLst>
          </p:cNvPr>
          <p:cNvSpPr>
            <a:spLocks noGrp="1"/>
          </p:cNvSpPr>
          <p:nvPr>
            <p:ph type="title"/>
          </p:nvPr>
        </p:nvSpPr>
        <p:spPr>
          <a:xfrm>
            <a:off x="698228" y="173522"/>
            <a:ext cx="4275971" cy="1069848"/>
          </a:xfrm>
        </p:spPr>
        <p:txBody>
          <a:bodyPr/>
          <a:lstStyle/>
          <a:p>
            <a:pPr algn="ctr"/>
            <a:r>
              <a:rPr lang="en-US" dirty="0">
                <a:solidFill>
                  <a:schemeClr val="accent2">
                    <a:lumMod val="40000"/>
                    <a:lumOff val="60000"/>
                  </a:schemeClr>
                </a:solidFill>
              </a:rPr>
              <a:t>Meridian Corrections</a:t>
            </a:r>
          </a:p>
        </p:txBody>
      </p:sp>
      <p:pic>
        <p:nvPicPr>
          <p:cNvPr id="7" name="Content Placeholder 6">
            <a:extLst>
              <a:ext uri="{FF2B5EF4-FFF2-40B4-BE49-F238E27FC236}">
                <a16:creationId xmlns:a16="http://schemas.microsoft.com/office/drawing/2014/main" id="{77C3EB36-D768-672C-228A-D09C62EB666C}"/>
              </a:ext>
            </a:extLst>
          </p:cNvPr>
          <p:cNvPicPr>
            <a:picLocks noGrp="1" noChangeAspect="1"/>
          </p:cNvPicPr>
          <p:nvPr>
            <p:ph idx="1"/>
          </p:nvPr>
        </p:nvPicPr>
        <p:blipFill>
          <a:blip r:embed="rId3"/>
          <a:stretch>
            <a:fillRect/>
          </a:stretch>
        </p:blipFill>
        <p:spPr>
          <a:xfrm>
            <a:off x="5114160" y="187452"/>
            <a:ext cx="2996189" cy="2081797"/>
          </a:xfrm>
        </p:spPr>
      </p:pic>
      <p:pic>
        <p:nvPicPr>
          <p:cNvPr id="9" name="Picture 8">
            <a:extLst>
              <a:ext uri="{FF2B5EF4-FFF2-40B4-BE49-F238E27FC236}">
                <a16:creationId xmlns:a16="http://schemas.microsoft.com/office/drawing/2014/main" id="{4A11FD58-20B9-5B97-52F5-DDC0FE8636FE}"/>
              </a:ext>
            </a:extLst>
          </p:cNvPr>
          <p:cNvPicPr>
            <a:picLocks noChangeAspect="1"/>
          </p:cNvPicPr>
          <p:nvPr/>
        </p:nvPicPr>
        <p:blipFill>
          <a:blip r:embed="rId4"/>
          <a:stretch>
            <a:fillRect/>
          </a:stretch>
        </p:blipFill>
        <p:spPr>
          <a:xfrm>
            <a:off x="5114160" y="2065440"/>
            <a:ext cx="2996189" cy="2417431"/>
          </a:xfrm>
          <a:prstGeom prst="rect">
            <a:avLst/>
          </a:prstGeom>
        </p:spPr>
      </p:pic>
      <p:pic>
        <p:nvPicPr>
          <p:cNvPr id="11" name="Picture 10">
            <a:extLst>
              <a:ext uri="{FF2B5EF4-FFF2-40B4-BE49-F238E27FC236}">
                <a16:creationId xmlns:a16="http://schemas.microsoft.com/office/drawing/2014/main" id="{2247F652-8084-2DC5-E134-4EDC3F2695CA}"/>
              </a:ext>
            </a:extLst>
          </p:cNvPr>
          <p:cNvPicPr>
            <a:picLocks noChangeAspect="1"/>
          </p:cNvPicPr>
          <p:nvPr/>
        </p:nvPicPr>
        <p:blipFill>
          <a:blip r:embed="rId5"/>
          <a:stretch>
            <a:fillRect/>
          </a:stretch>
        </p:blipFill>
        <p:spPr>
          <a:xfrm>
            <a:off x="5114159" y="4292097"/>
            <a:ext cx="2996189" cy="2489415"/>
          </a:xfrm>
          <a:prstGeom prst="rect">
            <a:avLst/>
          </a:prstGeom>
        </p:spPr>
      </p:pic>
      <p:sp>
        <p:nvSpPr>
          <p:cNvPr id="12" name="Footer Placeholder 2">
            <a:extLst>
              <a:ext uri="{FF2B5EF4-FFF2-40B4-BE49-F238E27FC236}">
                <a16:creationId xmlns:a16="http://schemas.microsoft.com/office/drawing/2014/main" id="{AB839EFE-3051-C8DF-7247-E949D8986D2F}"/>
              </a:ext>
            </a:extLst>
          </p:cNvPr>
          <p:cNvSpPr txBox="1">
            <a:spLocks/>
          </p:cNvSpPr>
          <p:nvPr/>
        </p:nvSpPr>
        <p:spPr>
          <a:xfrm>
            <a:off x="-87290" y="6670548"/>
            <a:ext cx="5358270" cy="365125"/>
          </a:xfrm>
          <a:prstGeom prst="rect">
            <a:avLst/>
          </a:prstGeom>
        </p:spPr>
        <p:txBody>
          <a:bodyPr vert="horz" lIns="91440" tIns="45720" rIns="91440" bIns="45720" rtlCol="0" anchor="ctr">
            <a:normAutofit fontScale="62500" lnSpcReduction="20000"/>
          </a:bodyPr>
          <a:lstStyle>
            <a:defPPr>
              <a:defRPr lang="en-US"/>
            </a:defPPr>
            <a:lvl1pPr marL="0" algn="l" defTabSz="914400" rtl="0" eaLnBrk="1" latinLnBrk="0" hangingPunct="1">
              <a:defRPr sz="1200" b="0" i="0" kern="1200">
                <a:solidFill>
                  <a:schemeClr val="bg1"/>
                </a:solidFill>
                <a:latin typeface="+mn-lt"/>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highlight>
                  <a:srgbClr val="000000"/>
                </a:highlight>
                <a:latin typeface="Calibri" panose="020F0502020204030204" pitchFamily="34" charset="0"/>
              </a:rPr>
              <a:t>Marmet, P. (2000). "The GPS and the Constant Velocity of Light." </a:t>
            </a:r>
            <a:r>
              <a:rPr lang="en-US" sz="1800" u="sng" dirty="0">
                <a:highlight>
                  <a:srgbClr val="000000"/>
                </a:highlight>
                <a:latin typeface="Calibri" panose="020F0502020204030204" pitchFamily="34" charset="0"/>
              </a:rPr>
              <a:t>Acta Scientiarum.</a:t>
            </a:r>
          </a:p>
          <a:p>
            <a:r>
              <a:rPr lang="en-US" sz="1800" dirty="0">
                <a:latin typeface="Calibri" panose="020F0502020204030204" pitchFamily="34" charset="0"/>
              </a:rPr>
              <a:t>	</a:t>
            </a:r>
          </a:p>
        </p:txBody>
      </p:sp>
      <p:sp>
        <p:nvSpPr>
          <p:cNvPr id="14" name="TextBox 13">
            <a:extLst>
              <a:ext uri="{FF2B5EF4-FFF2-40B4-BE49-F238E27FC236}">
                <a16:creationId xmlns:a16="http://schemas.microsoft.com/office/drawing/2014/main" id="{8208796A-E7AB-C242-24B6-B032609D2E54}"/>
              </a:ext>
            </a:extLst>
          </p:cNvPr>
          <p:cNvSpPr txBox="1"/>
          <p:nvPr/>
        </p:nvSpPr>
        <p:spPr>
          <a:xfrm>
            <a:off x="939390" y="1408199"/>
            <a:ext cx="3894849" cy="2554545"/>
          </a:xfrm>
          <a:prstGeom prst="rect">
            <a:avLst/>
          </a:prstGeom>
          <a:noFill/>
        </p:spPr>
        <p:txBody>
          <a:bodyPr wrap="square">
            <a:spAutoFit/>
          </a:bodyPr>
          <a:lstStyle/>
          <a:p>
            <a:r>
              <a:rPr lang="en-US" sz="3200" dirty="0">
                <a:solidFill>
                  <a:schemeClr val="accent2">
                    <a:lumMod val="40000"/>
                    <a:lumOff val="60000"/>
                  </a:schemeClr>
                </a:solidFill>
              </a:rPr>
              <a:t>Meridian corrections are coordinate system corrections applied to the travel time of the SoL. </a:t>
            </a:r>
          </a:p>
        </p:txBody>
      </p:sp>
      <p:sp>
        <p:nvSpPr>
          <p:cNvPr id="16" name="TextBox 15">
            <a:extLst>
              <a:ext uri="{FF2B5EF4-FFF2-40B4-BE49-F238E27FC236}">
                <a16:creationId xmlns:a16="http://schemas.microsoft.com/office/drawing/2014/main" id="{5C55441C-F6C4-3EDA-1585-F05A694A790A}"/>
              </a:ext>
            </a:extLst>
          </p:cNvPr>
          <p:cNvSpPr txBox="1"/>
          <p:nvPr/>
        </p:nvSpPr>
        <p:spPr>
          <a:xfrm>
            <a:off x="8390270" y="1504931"/>
            <a:ext cx="3886201" cy="4031873"/>
          </a:xfrm>
          <a:prstGeom prst="rect">
            <a:avLst/>
          </a:prstGeom>
          <a:noFill/>
        </p:spPr>
        <p:txBody>
          <a:bodyPr wrap="square">
            <a:spAutoFit/>
          </a:bodyPr>
          <a:lstStyle/>
          <a:p>
            <a:r>
              <a:rPr lang="en-US" sz="3200" dirty="0">
                <a:solidFill>
                  <a:schemeClr val="accent2">
                    <a:lumMod val="20000"/>
                    <a:lumOff val="80000"/>
                  </a:schemeClr>
                </a:solidFill>
              </a:rPr>
              <a:t>Using scale invariance, the measurements taken by GPS will always output distances and relative locations to match the globular coordinate system.</a:t>
            </a:r>
          </a:p>
        </p:txBody>
      </p:sp>
      <p:grpSp>
        <p:nvGrpSpPr>
          <p:cNvPr id="17" name="Group 16">
            <a:extLst>
              <a:ext uri="{FF2B5EF4-FFF2-40B4-BE49-F238E27FC236}">
                <a16:creationId xmlns:a16="http://schemas.microsoft.com/office/drawing/2014/main" id="{E45F5879-58AA-D880-93F0-B1D0B9DA3F3B}"/>
              </a:ext>
            </a:extLst>
          </p:cNvPr>
          <p:cNvGrpSpPr/>
          <p:nvPr/>
        </p:nvGrpSpPr>
        <p:grpSpPr>
          <a:xfrm>
            <a:off x="2317646" y="5368439"/>
            <a:ext cx="1950350" cy="663444"/>
            <a:chOff x="2049069" y="4834455"/>
            <a:chExt cx="6019252" cy="1043675"/>
          </a:xfrm>
        </p:grpSpPr>
        <p:pic>
          <p:nvPicPr>
            <p:cNvPr id="18" name="Picture 17">
              <a:extLst>
                <a:ext uri="{FF2B5EF4-FFF2-40B4-BE49-F238E27FC236}">
                  <a16:creationId xmlns:a16="http://schemas.microsoft.com/office/drawing/2014/main" id="{6A65DDF8-F177-FDAB-65B3-0D309D9E1956}"/>
                </a:ext>
              </a:extLst>
            </p:cNvPr>
            <p:cNvPicPr>
              <a:picLocks noChangeAspect="1"/>
            </p:cNvPicPr>
            <p:nvPr/>
          </p:nvPicPr>
          <p:blipFill rotWithShape="1">
            <a:blip r:embed="rId6"/>
            <a:srcRect l="4901" t="10187" r="26854"/>
            <a:stretch/>
          </p:blipFill>
          <p:spPr>
            <a:xfrm>
              <a:off x="2049069" y="4834455"/>
              <a:ext cx="6019252" cy="1043675"/>
            </a:xfrm>
            <a:prstGeom prst="rect">
              <a:avLst/>
            </a:prstGeom>
          </p:spPr>
        </p:pic>
        <p:pic>
          <p:nvPicPr>
            <p:cNvPr id="19" name="Picture 18">
              <a:extLst>
                <a:ext uri="{FF2B5EF4-FFF2-40B4-BE49-F238E27FC236}">
                  <a16:creationId xmlns:a16="http://schemas.microsoft.com/office/drawing/2014/main" id="{FD7BE92F-D2DF-9087-7150-A6D89D28A2A5}"/>
                </a:ext>
              </a:extLst>
            </p:cNvPr>
            <p:cNvPicPr>
              <a:picLocks noChangeAspect="1"/>
            </p:cNvPicPr>
            <p:nvPr/>
          </p:nvPicPr>
          <p:blipFill rotWithShape="1">
            <a:blip r:embed="rId7"/>
            <a:srcRect l="25939" r="21929"/>
            <a:stretch/>
          </p:blipFill>
          <p:spPr>
            <a:xfrm>
              <a:off x="2049069" y="4871879"/>
              <a:ext cx="769675" cy="876300"/>
            </a:xfrm>
            <a:prstGeom prst="rect">
              <a:avLst/>
            </a:prstGeom>
          </p:spPr>
        </p:pic>
      </p:grpSp>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75432DFB-20E7-903D-C854-E9549DB2B135}"/>
                  </a:ext>
                </a:extLst>
              </p14:cNvPr>
              <p14:cNvContentPartPr/>
              <p14:nvPr/>
            </p14:nvContentPartPr>
            <p14:xfrm>
              <a:off x="6212972" y="5831723"/>
              <a:ext cx="1828440" cy="38160"/>
            </p14:xfrm>
          </p:contentPart>
        </mc:Choice>
        <mc:Fallback xmlns="">
          <p:pic>
            <p:nvPicPr>
              <p:cNvPr id="22" name="Ink 21">
                <a:extLst>
                  <a:ext uri="{FF2B5EF4-FFF2-40B4-BE49-F238E27FC236}">
                    <a16:creationId xmlns:a16="http://schemas.microsoft.com/office/drawing/2014/main" id="{75432DFB-20E7-903D-C854-E9549DB2B135}"/>
                  </a:ext>
                </a:extLst>
              </p:cNvPr>
              <p:cNvPicPr/>
              <p:nvPr/>
            </p:nvPicPr>
            <p:blipFill>
              <a:blip r:embed="rId9"/>
              <a:stretch>
                <a:fillRect/>
              </a:stretch>
            </p:blipFill>
            <p:spPr>
              <a:xfrm>
                <a:off x="6177332" y="5759723"/>
                <a:ext cx="19000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87BD41A7-B25A-7301-3BD6-690A74E58FD5}"/>
                  </a:ext>
                </a:extLst>
              </p14:cNvPr>
              <p14:cNvContentPartPr/>
              <p14:nvPr/>
            </p14:nvContentPartPr>
            <p14:xfrm>
              <a:off x="5169692" y="5984723"/>
              <a:ext cx="814320" cy="47160"/>
            </p14:xfrm>
          </p:contentPart>
        </mc:Choice>
        <mc:Fallback xmlns="">
          <p:pic>
            <p:nvPicPr>
              <p:cNvPr id="23" name="Ink 22">
                <a:extLst>
                  <a:ext uri="{FF2B5EF4-FFF2-40B4-BE49-F238E27FC236}">
                    <a16:creationId xmlns:a16="http://schemas.microsoft.com/office/drawing/2014/main" id="{87BD41A7-B25A-7301-3BD6-690A74E58FD5}"/>
                  </a:ext>
                </a:extLst>
              </p:cNvPr>
              <p:cNvPicPr/>
              <p:nvPr/>
            </p:nvPicPr>
            <p:blipFill>
              <a:blip r:embed="rId11"/>
              <a:stretch>
                <a:fillRect/>
              </a:stretch>
            </p:blipFill>
            <p:spPr>
              <a:xfrm>
                <a:off x="5133692" y="5912723"/>
                <a:ext cx="885960" cy="190800"/>
              </a:xfrm>
              <a:prstGeom prst="rect">
                <a:avLst/>
              </a:prstGeom>
            </p:spPr>
          </p:pic>
        </mc:Fallback>
      </mc:AlternateContent>
      <p:pic>
        <p:nvPicPr>
          <p:cNvPr id="3" name="Picture 2">
            <a:extLst>
              <a:ext uri="{FF2B5EF4-FFF2-40B4-BE49-F238E27FC236}">
                <a16:creationId xmlns:a16="http://schemas.microsoft.com/office/drawing/2014/main" id="{18B0DE77-E7AF-0E4E-E2BE-D4CE6759F200}"/>
              </a:ext>
            </a:extLst>
          </p:cNvPr>
          <p:cNvPicPr>
            <a:picLocks noChangeAspect="1"/>
          </p:cNvPicPr>
          <p:nvPr/>
        </p:nvPicPr>
        <p:blipFill>
          <a:blip r:embed="rId12"/>
          <a:stretch>
            <a:fillRect/>
          </a:stretch>
        </p:blipFill>
        <p:spPr>
          <a:xfrm>
            <a:off x="8250310" y="297926"/>
            <a:ext cx="3893716" cy="848900"/>
          </a:xfrm>
          <a:prstGeom prst="rect">
            <a:avLst/>
          </a:prstGeom>
        </p:spPr>
      </p:pic>
    </p:spTree>
    <p:extLst>
      <p:ext uri="{BB962C8B-B14F-4D97-AF65-F5344CB8AC3E}">
        <p14:creationId xmlns:p14="http://schemas.microsoft.com/office/powerpoint/2010/main" val="1962918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6083-C0B0-FDA7-AE77-D0F1F9554087}"/>
              </a:ext>
            </a:extLst>
          </p:cNvPr>
          <p:cNvSpPr>
            <a:spLocks noGrp="1"/>
          </p:cNvSpPr>
          <p:nvPr>
            <p:ph type="title"/>
          </p:nvPr>
        </p:nvSpPr>
        <p:spPr/>
        <p:txBody>
          <a:bodyPr/>
          <a:lstStyle/>
          <a:p>
            <a:r>
              <a:rPr lang="en-US" dirty="0"/>
              <a:t>Corrections they don’t make</a:t>
            </a:r>
          </a:p>
        </p:txBody>
      </p:sp>
      <p:pic>
        <p:nvPicPr>
          <p:cNvPr id="5" name="Content Placeholder 4">
            <a:extLst>
              <a:ext uri="{FF2B5EF4-FFF2-40B4-BE49-F238E27FC236}">
                <a16:creationId xmlns:a16="http://schemas.microsoft.com/office/drawing/2014/main" id="{E28373D0-823C-C6AD-9029-DFEB189B2602}"/>
              </a:ext>
            </a:extLst>
          </p:cNvPr>
          <p:cNvPicPr>
            <a:picLocks noGrp="1" noChangeAspect="1"/>
          </p:cNvPicPr>
          <p:nvPr>
            <p:ph idx="1"/>
          </p:nvPr>
        </p:nvPicPr>
        <p:blipFill>
          <a:blip r:embed="rId3"/>
          <a:stretch>
            <a:fillRect/>
          </a:stretch>
        </p:blipFill>
        <p:spPr>
          <a:xfrm>
            <a:off x="3446078" y="1825625"/>
            <a:ext cx="5299843" cy="4351338"/>
          </a:xfrm>
        </p:spPr>
      </p:pic>
    </p:spTree>
    <p:extLst>
      <p:ext uri="{BB962C8B-B14F-4D97-AF65-F5344CB8AC3E}">
        <p14:creationId xmlns:p14="http://schemas.microsoft.com/office/powerpoint/2010/main" val="770480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E2A6-D5D5-22F1-01BA-BD90980C2E39}"/>
              </a:ext>
            </a:extLst>
          </p:cNvPr>
          <p:cNvSpPr>
            <a:spLocks noGrp="1"/>
          </p:cNvSpPr>
          <p:nvPr>
            <p:ph type="title"/>
          </p:nvPr>
        </p:nvSpPr>
        <p:spPr>
          <a:xfrm>
            <a:off x="6047467" y="81668"/>
            <a:ext cx="6158792" cy="255734"/>
          </a:xfrm>
        </p:spPr>
        <p:txBody>
          <a:bodyPr vert="horz" lIns="91440" tIns="45720" rIns="91440" bIns="45720" rtlCol="0" anchor="ctr">
            <a:normAutofit fontScale="90000"/>
          </a:bodyPr>
          <a:lstStyle/>
          <a:p>
            <a:r>
              <a:rPr lang="en-US" sz="1600" dirty="0"/>
              <a:t>Earth’s Nonexistent orbital velocity</a:t>
            </a:r>
          </a:p>
        </p:txBody>
      </p:sp>
      <p:pic>
        <p:nvPicPr>
          <p:cNvPr id="11" name="Picture 10" descr="A picture containing text, screenshot, colorfulness, green&#10;&#10;Description automatically generated">
            <a:extLst>
              <a:ext uri="{FF2B5EF4-FFF2-40B4-BE49-F238E27FC236}">
                <a16:creationId xmlns:a16="http://schemas.microsoft.com/office/drawing/2014/main" id="{6B77E7F3-4004-39CF-382F-64EC5EB63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11" y="3266761"/>
            <a:ext cx="3104913" cy="2926379"/>
          </a:xfrm>
          <a:prstGeom prst="rect">
            <a:avLst/>
          </a:prstGeom>
        </p:spPr>
      </p:pic>
      <p:pic>
        <p:nvPicPr>
          <p:cNvPr id="13" name="Picture 12">
            <a:extLst>
              <a:ext uri="{FF2B5EF4-FFF2-40B4-BE49-F238E27FC236}">
                <a16:creationId xmlns:a16="http://schemas.microsoft.com/office/drawing/2014/main" id="{48DE013F-F14B-A33C-D7A5-C64D79F685BB}"/>
              </a:ext>
            </a:extLst>
          </p:cNvPr>
          <p:cNvPicPr>
            <a:picLocks noChangeAspect="1"/>
          </p:cNvPicPr>
          <p:nvPr/>
        </p:nvPicPr>
        <p:blipFill>
          <a:blip r:embed="rId4"/>
          <a:stretch>
            <a:fillRect/>
          </a:stretch>
        </p:blipFill>
        <p:spPr>
          <a:xfrm>
            <a:off x="3382212" y="3525163"/>
            <a:ext cx="3678742" cy="2409574"/>
          </a:xfrm>
          <a:prstGeom prst="rect">
            <a:avLst/>
          </a:prstGeom>
        </p:spPr>
      </p:pic>
      <p:sp>
        <p:nvSpPr>
          <p:cNvPr id="4" name="TextBox 3">
            <a:extLst>
              <a:ext uri="{FF2B5EF4-FFF2-40B4-BE49-F238E27FC236}">
                <a16:creationId xmlns:a16="http://schemas.microsoft.com/office/drawing/2014/main" id="{5158DA48-81BD-0EEF-A5DD-7E3D899010F5}"/>
              </a:ext>
            </a:extLst>
          </p:cNvPr>
          <p:cNvSpPr txBox="1"/>
          <p:nvPr/>
        </p:nvSpPr>
        <p:spPr>
          <a:xfrm>
            <a:off x="6157896" y="524178"/>
            <a:ext cx="5700337" cy="3341546"/>
          </a:xfrm>
          <a:prstGeom prst="rect">
            <a:avLst/>
          </a:prstGeom>
        </p:spPr>
        <p:txBody>
          <a:bodyPr vert="horz" lIns="91440" tIns="45720" rIns="91440" bIns="45720" rtlCol="0" anchor="t">
            <a:normAutofit/>
          </a:bodyPr>
          <a:lstStyle/>
          <a:p>
            <a:pPr>
              <a:spcBef>
                <a:spcPct val="20000"/>
              </a:spcBef>
              <a:spcAft>
                <a:spcPts val="600"/>
              </a:spcAft>
              <a:buClr>
                <a:schemeClr val="tx1"/>
              </a:buClr>
              <a:buSzPct val="100000"/>
            </a:pPr>
            <a:r>
              <a:rPr lang="en-US" cap="small" dirty="0">
                <a:ln>
                  <a:solidFill>
                    <a:schemeClr val="bg1">
                      <a:lumMod val="75000"/>
                      <a:lumOff val="25000"/>
                      <a:alpha val="10000"/>
                    </a:schemeClr>
                  </a:solidFill>
                </a:ln>
                <a:solidFill>
                  <a:schemeClr val="bg1"/>
                </a:solidFill>
                <a:effectLst>
                  <a:glow rad="38100">
                    <a:schemeClr val="bg1">
                      <a:lumMod val="50000"/>
                      <a:lumOff val="50000"/>
                      <a:alpha val="20000"/>
                    </a:schemeClr>
                  </a:glow>
                  <a:outerShdw blurRad="44450" dist="12700" dir="13860000" algn="tl" rotWithShape="0">
                    <a:srgbClr val="000000">
                      <a:alpha val="20000"/>
                    </a:srgbClr>
                  </a:outerShdw>
                </a:effectLst>
              </a:rPr>
              <a:t>GPS specifically doesn’t account for the presupposed orbital velocity of the earth around the sun. the orbital motion is a linear speed 100 times that of earth’s rotation and would have to be accounted for in addition to earth’s daily rotation.</a:t>
            </a:r>
          </a:p>
          <a:p>
            <a:pPr>
              <a:spcBef>
                <a:spcPct val="20000"/>
              </a:spcBef>
              <a:spcAft>
                <a:spcPts val="600"/>
              </a:spcAft>
              <a:buClr>
                <a:schemeClr val="tx1"/>
              </a:buClr>
              <a:buSzPct val="100000"/>
            </a:pPr>
            <a:r>
              <a:rPr lang="en-US" cap="small" dirty="0">
                <a:ln>
                  <a:solidFill>
                    <a:schemeClr val="bg1">
                      <a:lumMod val="75000"/>
                      <a:lumOff val="25000"/>
                      <a:alpha val="10000"/>
                    </a:schemeClr>
                  </a:solidFill>
                </a:ln>
                <a:solidFill>
                  <a:schemeClr val="bg1"/>
                </a:solidFill>
                <a:effectLst>
                  <a:glow rad="38100">
                    <a:schemeClr val="bg1">
                      <a:lumMod val="50000"/>
                      <a:lumOff val="50000"/>
                      <a:alpha val="20000"/>
                    </a:schemeClr>
                  </a:glow>
                  <a:outerShdw blurRad="44450" dist="12700" dir="13860000" algn="tl" rotWithShape="0">
                    <a:srgbClr val="000000">
                      <a:alpha val="20000"/>
                    </a:srgbClr>
                  </a:outerShdw>
                </a:effectLst>
              </a:rPr>
              <a:t>The Sagnac effect is revealed in the gps’ range measurement equation as an effect of an ether wind with respect to a stationary, non-rotating earth.</a:t>
            </a:r>
          </a:p>
          <a:p>
            <a:pPr>
              <a:spcBef>
                <a:spcPct val="20000"/>
              </a:spcBef>
              <a:spcAft>
                <a:spcPts val="600"/>
              </a:spcAft>
              <a:buClr>
                <a:schemeClr val="tx1"/>
              </a:buClr>
              <a:buSzPct val="100000"/>
            </a:pPr>
            <a:endParaRPr lang="en-US" cap="small" dirty="0">
              <a:ln>
                <a:solidFill>
                  <a:schemeClr val="bg1">
                    <a:lumMod val="75000"/>
                    <a:lumOff val="25000"/>
                    <a:alpha val="10000"/>
                  </a:schemeClr>
                </a:solid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28" name="Picture 27">
            <a:extLst>
              <a:ext uri="{FF2B5EF4-FFF2-40B4-BE49-F238E27FC236}">
                <a16:creationId xmlns:a16="http://schemas.microsoft.com/office/drawing/2014/main" id="{48BAF2A3-A75B-E24F-F7B9-FBA184650C33}"/>
              </a:ext>
            </a:extLst>
          </p:cNvPr>
          <p:cNvPicPr>
            <a:picLocks noChangeAspect="1"/>
          </p:cNvPicPr>
          <p:nvPr/>
        </p:nvPicPr>
        <p:blipFill>
          <a:blip r:embed="rId5"/>
          <a:stretch>
            <a:fillRect/>
          </a:stretch>
        </p:blipFill>
        <p:spPr>
          <a:xfrm>
            <a:off x="7162402" y="3266761"/>
            <a:ext cx="4594381" cy="3150301"/>
          </a:xfrm>
          <a:prstGeom prst="rect">
            <a:avLst/>
          </a:prstGeom>
        </p:spPr>
      </p:pic>
      <p:sp>
        <p:nvSpPr>
          <p:cNvPr id="30" name="TextBox 29">
            <a:extLst>
              <a:ext uri="{FF2B5EF4-FFF2-40B4-BE49-F238E27FC236}">
                <a16:creationId xmlns:a16="http://schemas.microsoft.com/office/drawing/2014/main" id="{39B7FE6D-128D-F062-0B1E-DC5139A0DE39}"/>
              </a:ext>
            </a:extLst>
          </p:cNvPr>
          <p:cNvSpPr txBox="1"/>
          <p:nvPr/>
        </p:nvSpPr>
        <p:spPr>
          <a:xfrm>
            <a:off x="0" y="6275297"/>
            <a:ext cx="8842485" cy="707886"/>
          </a:xfrm>
          <a:prstGeom prst="rect">
            <a:avLst/>
          </a:prstGeom>
          <a:noFill/>
        </p:spPr>
        <p:txBody>
          <a:bodyPr wrap="none" rtlCol="0">
            <a:spAutoFit/>
          </a:bodyPr>
          <a:lstStyle/>
          <a:p>
            <a:r>
              <a:rPr lang="en-US" sz="800" dirty="0">
                <a:solidFill>
                  <a:schemeClr val="bg1"/>
                </a:solidFill>
              </a:rPr>
              <a:t>1. </a:t>
            </a:r>
            <a:r>
              <a:rPr lang="en-US" sz="800" dirty="0">
                <a:solidFill>
                  <a:schemeClr val="bg1"/>
                </a:solidFill>
                <a:effectLst/>
                <a:latin typeface="Times New Roman" panose="02020603050405020304" pitchFamily="18" charset="0"/>
              </a:rPr>
              <a:t>Howard C. Hayden, Special Relativity: Problems and Alternatives, Physics Essays, Vol. 8, 3, 1995</a:t>
            </a:r>
            <a:endParaRPr lang="en-US" sz="800" dirty="0">
              <a:solidFill>
                <a:schemeClr val="bg1"/>
              </a:solidFill>
            </a:endParaRPr>
          </a:p>
          <a:p>
            <a:r>
              <a:rPr lang="en-US" sz="800" dirty="0">
                <a:solidFill>
                  <a:schemeClr val="bg1"/>
                </a:solidFill>
              </a:rPr>
              <a:t>2. Ching-</a:t>
            </a:r>
            <a:r>
              <a:rPr lang="en-US" sz="800" dirty="0" err="1">
                <a:solidFill>
                  <a:schemeClr val="bg1"/>
                </a:solidFill>
              </a:rPr>
              <a:t>Chaun</a:t>
            </a:r>
            <a:r>
              <a:rPr lang="en-US" sz="800" dirty="0">
                <a:solidFill>
                  <a:schemeClr val="bg1"/>
                </a:solidFill>
              </a:rPr>
              <a:t> </a:t>
            </a:r>
            <a:r>
              <a:rPr lang="en-US" sz="800" dirty="0" err="1">
                <a:solidFill>
                  <a:schemeClr val="bg1"/>
                </a:solidFill>
              </a:rPr>
              <a:t>Su</a:t>
            </a:r>
            <a:r>
              <a:rPr lang="en-US" sz="800" dirty="0">
                <a:solidFill>
                  <a:schemeClr val="bg1"/>
                </a:solidFill>
              </a:rPr>
              <a:t>, A Local-Ether Model of Wave Propagation Complying with the Sagnac Correction in the Global Positioning System, Antennas and Propagation Society International Symposium, 2000</a:t>
            </a:r>
          </a:p>
          <a:p>
            <a:r>
              <a:rPr lang="en-US" sz="800" dirty="0">
                <a:solidFill>
                  <a:schemeClr val="bg1"/>
                </a:solidFill>
              </a:rPr>
              <a:t>3.Fig 2. and Fig. 3 (respectively), Ruyong Wang, Re-examine the Two Principles of Special Relativity and the Sagnac Effect Using GPS’ Range Measurement Equation, Pg. 3-4, 2000</a:t>
            </a:r>
          </a:p>
          <a:p>
            <a:r>
              <a:rPr lang="en-US" sz="800" dirty="0">
                <a:solidFill>
                  <a:schemeClr val="bg1"/>
                </a:solidFill>
              </a:rPr>
              <a:t>4. Stephan Gift, Faster West than East: The GPS Invalidates Special Relativity, Proceedings of the NPA, 2013</a:t>
            </a:r>
          </a:p>
          <a:p>
            <a:endParaRPr lang="en-US" sz="800" dirty="0">
              <a:solidFill>
                <a:schemeClr val="bg1"/>
              </a:solidFill>
            </a:endParaRPr>
          </a:p>
        </p:txBody>
      </p:sp>
      <p:pic>
        <p:nvPicPr>
          <p:cNvPr id="6" name="Picture 5">
            <a:extLst>
              <a:ext uri="{FF2B5EF4-FFF2-40B4-BE49-F238E27FC236}">
                <a16:creationId xmlns:a16="http://schemas.microsoft.com/office/drawing/2014/main" id="{A4E64D08-0DC5-F915-6F72-6F9C361F24A5}"/>
              </a:ext>
            </a:extLst>
          </p:cNvPr>
          <p:cNvPicPr>
            <a:picLocks noChangeAspect="1"/>
          </p:cNvPicPr>
          <p:nvPr/>
        </p:nvPicPr>
        <p:blipFill rotWithShape="1">
          <a:blip r:embed="rId6"/>
          <a:srcRect l="467" t="14323" r="277" b="20353"/>
          <a:stretch/>
        </p:blipFill>
        <p:spPr>
          <a:xfrm>
            <a:off x="152611" y="103567"/>
            <a:ext cx="5880597" cy="3081036"/>
          </a:xfrm>
          <a:prstGeom prst="rect">
            <a:avLst/>
          </a:prstGeom>
          <a:solidFill>
            <a:srgbClr val="FFFF00"/>
          </a:solidFill>
        </p:spPr>
      </p:pic>
      <p:sp>
        <p:nvSpPr>
          <p:cNvPr id="12" name="Arrow: Curved Right 11">
            <a:extLst>
              <a:ext uri="{FF2B5EF4-FFF2-40B4-BE49-F238E27FC236}">
                <a16:creationId xmlns:a16="http://schemas.microsoft.com/office/drawing/2014/main" id="{CAEE0AEF-A4EC-277D-90D0-442CFC0AC474}"/>
              </a:ext>
            </a:extLst>
          </p:cNvPr>
          <p:cNvSpPr/>
          <p:nvPr/>
        </p:nvSpPr>
        <p:spPr>
          <a:xfrm>
            <a:off x="1673412" y="1742575"/>
            <a:ext cx="2608317" cy="385201"/>
          </a:xfrm>
          <a:prstGeom prst="curvedRightArrow">
            <a:avLst>
              <a:gd name="adj1" fmla="val 25000"/>
              <a:gd name="adj2" fmla="val 62892"/>
              <a:gd name="adj3" fmla="val 250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A103957C-D9F2-9CC6-0A53-0BBBF2B31762}"/>
              </a:ext>
            </a:extLst>
          </p:cNvPr>
          <p:cNvSpPr/>
          <p:nvPr/>
        </p:nvSpPr>
        <p:spPr>
          <a:xfrm>
            <a:off x="333767" y="840271"/>
            <a:ext cx="5419069" cy="385201"/>
          </a:xfrm>
          <a:prstGeom prst="curvedLeftArrow">
            <a:avLst>
              <a:gd name="adj1" fmla="val 25000"/>
              <a:gd name="adj2" fmla="val 50000"/>
              <a:gd name="adj3" fmla="val 25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
        <p:nvSpPr>
          <p:cNvPr id="15" name="Oval 14">
            <a:extLst>
              <a:ext uri="{FF2B5EF4-FFF2-40B4-BE49-F238E27FC236}">
                <a16:creationId xmlns:a16="http://schemas.microsoft.com/office/drawing/2014/main" id="{CDAF9AD7-E787-F9D4-92C0-3E06A015A8FE}"/>
              </a:ext>
            </a:extLst>
          </p:cNvPr>
          <p:cNvSpPr/>
          <p:nvPr/>
        </p:nvSpPr>
        <p:spPr>
          <a:xfrm>
            <a:off x="108519" y="1231777"/>
            <a:ext cx="621553" cy="615576"/>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FE21F71-E9E6-420F-FDD0-BC383D9F0BAF}"/>
              </a:ext>
            </a:extLst>
          </p:cNvPr>
          <p:cNvSpPr txBox="1"/>
          <p:nvPr/>
        </p:nvSpPr>
        <p:spPr>
          <a:xfrm>
            <a:off x="4282274" y="1192527"/>
            <a:ext cx="1750934" cy="1600438"/>
          </a:xfrm>
          <a:prstGeom prst="rect">
            <a:avLst/>
          </a:prstGeom>
          <a:noFill/>
        </p:spPr>
        <p:txBody>
          <a:bodyPr wrap="square" rtlCol="0">
            <a:spAutoFit/>
          </a:bodyPr>
          <a:lstStyle/>
          <a:p>
            <a:r>
              <a:rPr lang="en-US" sz="1400" dirty="0">
                <a:solidFill>
                  <a:srgbClr val="FFFF00"/>
                </a:solidFill>
              </a:rPr>
              <a:t>Daily Rotation:</a:t>
            </a:r>
          </a:p>
          <a:p>
            <a:r>
              <a:rPr lang="en-US" sz="1400" dirty="0">
                <a:solidFill>
                  <a:srgbClr val="FFFF00"/>
                </a:solidFill>
              </a:rPr>
              <a:t>Angular velocity: 15°/h. </a:t>
            </a:r>
          </a:p>
          <a:p>
            <a:r>
              <a:rPr lang="en-US" sz="1400" dirty="0">
                <a:solidFill>
                  <a:srgbClr val="FFFF00"/>
                </a:solidFill>
              </a:rPr>
              <a:t>Translation speed: 1000,mp/h at the equator. Varies with latitude. </a:t>
            </a:r>
          </a:p>
        </p:txBody>
      </p:sp>
      <p:sp>
        <p:nvSpPr>
          <p:cNvPr id="17" name="TextBox 16">
            <a:extLst>
              <a:ext uri="{FF2B5EF4-FFF2-40B4-BE49-F238E27FC236}">
                <a16:creationId xmlns:a16="http://schemas.microsoft.com/office/drawing/2014/main" id="{0AFEF338-307B-757A-CD87-387B7B9995F5}"/>
              </a:ext>
            </a:extLst>
          </p:cNvPr>
          <p:cNvSpPr txBox="1"/>
          <p:nvPr/>
        </p:nvSpPr>
        <p:spPr>
          <a:xfrm>
            <a:off x="152611" y="295973"/>
            <a:ext cx="5880597" cy="307777"/>
          </a:xfrm>
          <a:prstGeom prst="rect">
            <a:avLst/>
          </a:prstGeom>
          <a:noFill/>
        </p:spPr>
        <p:txBody>
          <a:bodyPr wrap="square" rtlCol="0">
            <a:spAutoFit/>
          </a:bodyPr>
          <a:lstStyle/>
          <a:p>
            <a:r>
              <a:rPr lang="en-US" sz="1400" dirty="0">
                <a:solidFill>
                  <a:srgbClr val="FF0000"/>
                </a:solidFill>
              </a:rPr>
              <a:t>Earth’s assumed, never measured or accounted for orbital velocity: ~30km/s</a:t>
            </a:r>
          </a:p>
        </p:txBody>
      </p:sp>
    </p:spTree>
    <p:extLst>
      <p:ext uri="{BB962C8B-B14F-4D97-AF65-F5344CB8AC3E}">
        <p14:creationId xmlns:p14="http://schemas.microsoft.com/office/powerpoint/2010/main" val="2762334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25A9-6F54-DA28-C731-9F5B26085184}"/>
              </a:ext>
            </a:extLst>
          </p:cNvPr>
          <p:cNvSpPr>
            <a:spLocks noGrp="1"/>
          </p:cNvSpPr>
          <p:nvPr>
            <p:ph type="title"/>
          </p:nvPr>
        </p:nvSpPr>
        <p:spPr>
          <a:xfrm>
            <a:off x="641445" y="832104"/>
            <a:ext cx="11150221" cy="1069848"/>
          </a:xfrm>
        </p:spPr>
        <p:txBody>
          <a:bodyPr/>
          <a:lstStyle/>
          <a:p>
            <a:r>
              <a:rPr lang="en-US" dirty="0"/>
              <a:t>Ron Hatch: Escape From Einstein</a:t>
            </a:r>
          </a:p>
        </p:txBody>
      </p:sp>
      <p:pic>
        <p:nvPicPr>
          <p:cNvPr id="5" name="Content Placeholder 4">
            <a:extLst>
              <a:ext uri="{FF2B5EF4-FFF2-40B4-BE49-F238E27FC236}">
                <a16:creationId xmlns:a16="http://schemas.microsoft.com/office/drawing/2014/main" id="{5D3B94C8-C007-E3BF-26B6-4AD79E8073E6}"/>
              </a:ext>
            </a:extLst>
          </p:cNvPr>
          <p:cNvPicPr>
            <a:picLocks noGrp="1" noChangeAspect="1"/>
          </p:cNvPicPr>
          <p:nvPr>
            <p:ph idx="1"/>
          </p:nvPr>
        </p:nvPicPr>
        <p:blipFill>
          <a:blip r:embed="rId2"/>
          <a:stretch>
            <a:fillRect/>
          </a:stretch>
        </p:blipFill>
        <p:spPr>
          <a:xfrm>
            <a:off x="61415" y="2506662"/>
            <a:ext cx="5589743" cy="4351338"/>
          </a:xfrm>
        </p:spPr>
      </p:pic>
      <p:pic>
        <p:nvPicPr>
          <p:cNvPr id="7" name="Picture 6">
            <a:extLst>
              <a:ext uri="{FF2B5EF4-FFF2-40B4-BE49-F238E27FC236}">
                <a16:creationId xmlns:a16="http://schemas.microsoft.com/office/drawing/2014/main" id="{9DDBEB77-D11A-74F5-2398-B4D32020358A}"/>
              </a:ext>
            </a:extLst>
          </p:cNvPr>
          <p:cNvPicPr>
            <a:picLocks noChangeAspect="1"/>
          </p:cNvPicPr>
          <p:nvPr/>
        </p:nvPicPr>
        <p:blipFill>
          <a:blip r:embed="rId3"/>
          <a:stretch>
            <a:fillRect/>
          </a:stretch>
        </p:blipFill>
        <p:spPr>
          <a:xfrm>
            <a:off x="5651158" y="2096060"/>
            <a:ext cx="6417281" cy="4761940"/>
          </a:xfrm>
          <a:prstGeom prst="rect">
            <a:avLst/>
          </a:prstGeom>
        </p:spPr>
      </p:pic>
    </p:spTree>
    <p:extLst>
      <p:ext uri="{BB962C8B-B14F-4D97-AF65-F5344CB8AC3E}">
        <p14:creationId xmlns:p14="http://schemas.microsoft.com/office/powerpoint/2010/main" val="3194828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CA6AC8-F6EF-B74C-3011-9FE4194B3C17}"/>
              </a:ext>
            </a:extLst>
          </p:cNvPr>
          <p:cNvSpPr>
            <a:spLocks noGrp="1"/>
          </p:cNvSpPr>
          <p:nvPr>
            <p:ph type="sldNum" sz="quarter" idx="11"/>
          </p:nvPr>
        </p:nvSpPr>
        <p:spPr/>
        <p:txBody>
          <a:bodyPr/>
          <a:lstStyle/>
          <a:p>
            <a:fld id="{294A09A9-5501-47C1-A89A-A340965A2BE2}" type="slidenum">
              <a:rPr lang="en-US" smtClean="0"/>
              <a:pPr/>
              <a:t>2</a:t>
            </a:fld>
            <a:endParaRPr lang="en-US" dirty="0"/>
          </a:p>
        </p:txBody>
      </p:sp>
      <p:sp>
        <p:nvSpPr>
          <p:cNvPr id="4" name="Title 3">
            <a:extLst>
              <a:ext uri="{FF2B5EF4-FFF2-40B4-BE49-F238E27FC236}">
                <a16:creationId xmlns:a16="http://schemas.microsoft.com/office/drawing/2014/main" id="{95AC7354-70E6-537F-016F-60BBE208BC10}"/>
              </a:ext>
            </a:extLst>
          </p:cNvPr>
          <p:cNvSpPr>
            <a:spLocks noGrp="1"/>
          </p:cNvSpPr>
          <p:nvPr>
            <p:ph type="title"/>
          </p:nvPr>
        </p:nvSpPr>
        <p:spPr/>
        <p:txBody>
          <a:bodyPr/>
          <a:lstStyle/>
          <a:p>
            <a:r>
              <a:rPr lang="en-US" dirty="0"/>
              <a:t>GPS is a TIME interval &amp; range measurement </a:t>
            </a:r>
          </a:p>
        </p:txBody>
      </p:sp>
      <p:sp>
        <p:nvSpPr>
          <p:cNvPr id="5" name="Content Placeholder 4">
            <a:extLst>
              <a:ext uri="{FF2B5EF4-FFF2-40B4-BE49-F238E27FC236}">
                <a16:creationId xmlns:a16="http://schemas.microsoft.com/office/drawing/2014/main" id="{E8BAA1B3-9736-2C0A-09AA-7C2C9B058BB2}"/>
              </a:ext>
            </a:extLst>
          </p:cNvPr>
          <p:cNvSpPr>
            <a:spLocks noGrp="1"/>
          </p:cNvSpPr>
          <p:nvPr>
            <p:ph idx="1"/>
          </p:nvPr>
        </p:nvSpPr>
        <p:spPr/>
        <p:txBody>
          <a:bodyPr/>
          <a:lstStyle/>
          <a:p>
            <a:r>
              <a:rPr lang="en-US" dirty="0"/>
              <a:t>The first part of this presentation is to break down atomic clock synchronization.</a:t>
            </a:r>
          </a:p>
          <a:p>
            <a:r>
              <a:rPr lang="en-US" dirty="0"/>
              <a:t>Precise synchronization of time is what enables GPS to be so accurate</a:t>
            </a:r>
          </a:p>
          <a:p>
            <a:r>
              <a:rPr lang="en-US" dirty="0"/>
              <a:t>How does GPS keep  time?</a:t>
            </a:r>
          </a:p>
        </p:txBody>
      </p:sp>
    </p:spTree>
    <p:extLst>
      <p:ext uri="{BB962C8B-B14F-4D97-AF65-F5344CB8AC3E}">
        <p14:creationId xmlns:p14="http://schemas.microsoft.com/office/powerpoint/2010/main" val="3498590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8D25-0B0F-F06B-F13F-21E261091D9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B6496AF-BAA8-B5B6-BB03-F42D31D10024}"/>
              </a:ext>
            </a:extLst>
          </p:cNvPr>
          <p:cNvPicPr>
            <a:picLocks noGrp="1" noChangeAspect="1"/>
          </p:cNvPicPr>
          <p:nvPr>
            <p:ph idx="1"/>
          </p:nvPr>
        </p:nvPicPr>
        <p:blipFill>
          <a:blip r:embed="rId3"/>
          <a:stretch>
            <a:fillRect/>
          </a:stretch>
        </p:blipFill>
        <p:spPr>
          <a:xfrm>
            <a:off x="2765749" y="272759"/>
            <a:ext cx="6937069" cy="6029559"/>
          </a:xfrm>
        </p:spPr>
      </p:pic>
    </p:spTree>
    <p:extLst>
      <p:ext uri="{BB962C8B-B14F-4D97-AF65-F5344CB8AC3E}">
        <p14:creationId xmlns:p14="http://schemas.microsoft.com/office/powerpoint/2010/main" val="1641536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0C6F83-D60A-BBE0-C922-FF152D934A74}"/>
              </a:ext>
            </a:extLst>
          </p:cNvPr>
          <p:cNvSpPr>
            <a:spLocks noGrp="1"/>
          </p:cNvSpPr>
          <p:nvPr>
            <p:ph type="sldNum" sz="quarter" idx="11"/>
          </p:nvPr>
        </p:nvSpPr>
        <p:spPr/>
        <p:txBody>
          <a:bodyPr/>
          <a:lstStyle/>
          <a:p>
            <a:fld id="{294A09A9-5501-47C1-A89A-A340965A2BE2}" type="slidenum">
              <a:rPr lang="en-US" smtClean="0"/>
              <a:pPr/>
              <a:t>21</a:t>
            </a:fld>
            <a:endParaRPr lang="en-US" dirty="0"/>
          </a:p>
        </p:txBody>
      </p:sp>
      <p:sp>
        <p:nvSpPr>
          <p:cNvPr id="4" name="Title 3">
            <a:extLst>
              <a:ext uri="{FF2B5EF4-FFF2-40B4-BE49-F238E27FC236}">
                <a16:creationId xmlns:a16="http://schemas.microsoft.com/office/drawing/2014/main" id="{F32BC47F-C403-6394-F6E3-65BF5F041A21}"/>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8517C3D4-7C6A-01FB-7FD3-19C7178D2016}"/>
              </a:ext>
            </a:extLst>
          </p:cNvPr>
          <p:cNvSpPr>
            <a:spLocks noGrp="1"/>
          </p:cNvSpPr>
          <p:nvPr>
            <p:ph idx="1"/>
          </p:nvPr>
        </p:nvSpPr>
        <p:spPr/>
        <p:txBody>
          <a:bodyPr/>
          <a:lstStyle/>
          <a:p>
            <a:r>
              <a:rPr lang="en-US" dirty="0"/>
              <a:t>MAP SLIDE</a:t>
            </a:r>
          </a:p>
        </p:txBody>
      </p:sp>
      <p:pic>
        <p:nvPicPr>
          <p:cNvPr id="7" name="Picture 6">
            <a:extLst>
              <a:ext uri="{FF2B5EF4-FFF2-40B4-BE49-F238E27FC236}">
                <a16:creationId xmlns:a16="http://schemas.microsoft.com/office/drawing/2014/main" id="{3AF0EEC8-A8F6-7551-247C-FBD7A78C0496}"/>
              </a:ext>
            </a:extLst>
          </p:cNvPr>
          <p:cNvPicPr>
            <a:picLocks noChangeAspect="1"/>
          </p:cNvPicPr>
          <p:nvPr/>
        </p:nvPicPr>
        <p:blipFill>
          <a:blip r:embed="rId3">
            <a:alphaModFix amt="88000"/>
          </a:blip>
          <a:stretch>
            <a:fillRect/>
          </a:stretch>
        </p:blipFill>
        <p:spPr>
          <a:xfrm>
            <a:off x="5107577" y="-5801"/>
            <a:ext cx="7084423" cy="6863801"/>
          </a:xfrm>
          <a:prstGeom prst="rect">
            <a:avLst/>
          </a:prstGeom>
        </p:spPr>
      </p:pic>
      <p:sp>
        <p:nvSpPr>
          <p:cNvPr id="8" name="Footer Placeholder 2">
            <a:extLst>
              <a:ext uri="{FF2B5EF4-FFF2-40B4-BE49-F238E27FC236}">
                <a16:creationId xmlns:a16="http://schemas.microsoft.com/office/drawing/2014/main" id="{F78F7045-F902-47CF-4972-654D219B859E}"/>
              </a:ext>
            </a:extLst>
          </p:cNvPr>
          <p:cNvSpPr txBox="1">
            <a:spLocks/>
          </p:cNvSpPr>
          <p:nvPr/>
        </p:nvSpPr>
        <p:spPr>
          <a:xfrm>
            <a:off x="-98835" y="5969667"/>
            <a:ext cx="12148877" cy="184048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b="0" i="0" kern="1200">
                <a:solidFill>
                  <a:schemeClr val="bg1"/>
                </a:solidFill>
                <a:latin typeface="+mn-lt"/>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highlight>
                  <a:srgbClr val="000000"/>
                </a:highlight>
                <a:latin typeface="Calibri" panose="020F0502020204030204" pitchFamily="34" charset="0"/>
              </a:rPr>
              <a:t>Marmet, P. (2000). "The GPS and the Constant Velocity of Light." </a:t>
            </a:r>
            <a:r>
              <a:rPr lang="en-US" sz="1400" u="sng" dirty="0">
                <a:highlight>
                  <a:srgbClr val="000000"/>
                </a:highlight>
                <a:latin typeface="Calibri" panose="020F0502020204030204" pitchFamily="34" charset="0"/>
              </a:rPr>
              <a:t>Acta Scientiarum.</a:t>
            </a:r>
          </a:p>
          <a:p>
            <a:pPr marR="0"/>
            <a:r>
              <a:rPr lang="en-US" sz="1400" dirty="0">
                <a:highlight>
                  <a:srgbClr val="000000"/>
                </a:highlight>
                <a:latin typeface="Calibri" panose="020F0502020204030204" pitchFamily="34" charset="0"/>
              </a:rPr>
              <a:t>Saburi, Y., et al. (1976). "High-Precision Time Comparison via Satellite and Observed Discrepancy of Synchronization." </a:t>
            </a:r>
            <a:r>
              <a:rPr lang="en-US" sz="1400" u="sng" dirty="0">
                <a:highlight>
                  <a:srgbClr val="000000"/>
                </a:highlight>
                <a:latin typeface="Calibri" panose="020F0502020204030204" pitchFamily="34" charset="0"/>
              </a:rPr>
              <a:t>IEEE transactions on instrumentation and measurement </a:t>
            </a:r>
            <a:r>
              <a:rPr lang="en-US" sz="1400" b="1" u="sng" dirty="0">
                <a:highlight>
                  <a:srgbClr val="000000"/>
                </a:highlight>
                <a:latin typeface="Calibri" panose="020F0502020204030204" pitchFamily="34" charset="0"/>
              </a:rPr>
              <a:t>IM-25(4): 473-477.</a:t>
            </a:r>
          </a:p>
          <a:p>
            <a:pPr marR="0"/>
            <a:r>
              <a:rPr lang="en-US" sz="1800" dirty="0">
                <a:latin typeface="Calibri" panose="020F0502020204030204" pitchFamily="34" charset="0"/>
              </a:rPr>
              <a:t>	</a:t>
            </a:r>
          </a:p>
          <a:p>
            <a:endParaRPr lang="en-US" sz="1800" u="sng" dirty="0">
              <a:highlight>
                <a:srgbClr val="000000"/>
              </a:highlight>
              <a:latin typeface="Calibri" panose="020F0502020204030204" pitchFamily="34" charset="0"/>
            </a:endParaRPr>
          </a:p>
          <a:p>
            <a:r>
              <a:rPr lang="en-US" sz="1800" dirty="0">
                <a:latin typeface="Calibri" panose="020F0502020204030204" pitchFamily="34" charset="0"/>
              </a:rPr>
              <a:t>	</a:t>
            </a:r>
          </a:p>
        </p:txBody>
      </p:sp>
      <p:pic>
        <p:nvPicPr>
          <p:cNvPr id="10" name="Picture 9">
            <a:extLst>
              <a:ext uri="{FF2B5EF4-FFF2-40B4-BE49-F238E27FC236}">
                <a16:creationId xmlns:a16="http://schemas.microsoft.com/office/drawing/2014/main" id="{12CF0F4E-4ADC-D15C-BF88-E46FBD70E263}"/>
              </a:ext>
            </a:extLst>
          </p:cNvPr>
          <p:cNvPicPr>
            <a:picLocks noChangeAspect="1"/>
          </p:cNvPicPr>
          <p:nvPr/>
        </p:nvPicPr>
        <p:blipFill>
          <a:blip r:embed="rId4"/>
          <a:stretch>
            <a:fillRect/>
          </a:stretch>
        </p:blipFill>
        <p:spPr>
          <a:xfrm>
            <a:off x="7867814" y="7932"/>
            <a:ext cx="4723685" cy="2204916"/>
          </a:xfrm>
          <a:prstGeom prst="rect">
            <a:avLst/>
          </a:prstGeom>
        </p:spPr>
      </p:pic>
      <p:pic>
        <p:nvPicPr>
          <p:cNvPr id="12" name="Picture 11">
            <a:extLst>
              <a:ext uri="{FF2B5EF4-FFF2-40B4-BE49-F238E27FC236}">
                <a16:creationId xmlns:a16="http://schemas.microsoft.com/office/drawing/2014/main" id="{C850AA3A-1B0D-FF38-D508-0C13DD4DB1CE}"/>
              </a:ext>
            </a:extLst>
          </p:cNvPr>
          <p:cNvPicPr>
            <a:picLocks noChangeAspect="1"/>
          </p:cNvPicPr>
          <p:nvPr/>
        </p:nvPicPr>
        <p:blipFill>
          <a:blip r:embed="rId5"/>
          <a:stretch>
            <a:fillRect/>
          </a:stretch>
        </p:blipFill>
        <p:spPr>
          <a:xfrm>
            <a:off x="80247" y="1064641"/>
            <a:ext cx="5381625" cy="3952875"/>
          </a:xfrm>
          <a:prstGeom prst="rect">
            <a:avLst/>
          </a:prstGeom>
        </p:spPr>
      </p:pic>
    </p:spTree>
    <p:extLst>
      <p:ext uri="{BB962C8B-B14F-4D97-AF65-F5344CB8AC3E}">
        <p14:creationId xmlns:p14="http://schemas.microsoft.com/office/powerpoint/2010/main" val="3768283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B2C08D-5D97-81BF-6698-3B23278832C5}"/>
              </a:ext>
            </a:extLst>
          </p:cNvPr>
          <p:cNvSpPr>
            <a:spLocks noGrp="1"/>
          </p:cNvSpPr>
          <p:nvPr>
            <p:ph type="sldNum" sz="quarter" idx="11"/>
          </p:nvPr>
        </p:nvSpPr>
        <p:spPr/>
        <p:txBody>
          <a:bodyPr/>
          <a:lstStyle/>
          <a:p>
            <a:fld id="{294A09A9-5501-47C1-A89A-A340965A2BE2}" type="slidenum">
              <a:rPr lang="en-US" smtClean="0"/>
              <a:pPr/>
              <a:t>22</a:t>
            </a:fld>
            <a:endParaRPr lang="en-US" dirty="0"/>
          </a:p>
        </p:txBody>
      </p:sp>
      <p:sp>
        <p:nvSpPr>
          <p:cNvPr id="4" name="Title 3">
            <a:extLst>
              <a:ext uri="{FF2B5EF4-FFF2-40B4-BE49-F238E27FC236}">
                <a16:creationId xmlns:a16="http://schemas.microsoft.com/office/drawing/2014/main" id="{14BCBC91-79A7-D438-2058-618B06917601}"/>
              </a:ext>
            </a:extLst>
          </p:cNvPr>
          <p:cNvSpPr>
            <a:spLocks noGrp="1"/>
          </p:cNvSpPr>
          <p:nvPr>
            <p:ph type="title"/>
          </p:nvPr>
        </p:nvSpPr>
        <p:spPr/>
        <p:txBody>
          <a:bodyPr/>
          <a:lstStyle/>
          <a:p>
            <a:r>
              <a:rPr lang="en-US" dirty="0"/>
              <a:t>Range Measurement Equation </a:t>
            </a:r>
          </a:p>
        </p:txBody>
      </p:sp>
      <p:sp>
        <p:nvSpPr>
          <p:cNvPr id="5" name="Content Placeholder 4">
            <a:extLst>
              <a:ext uri="{FF2B5EF4-FFF2-40B4-BE49-F238E27FC236}">
                <a16:creationId xmlns:a16="http://schemas.microsoft.com/office/drawing/2014/main" id="{AC70CCCD-83E9-BDB9-CD8E-EBD332B6D30B}"/>
              </a:ext>
            </a:extLst>
          </p:cNvPr>
          <p:cNvSpPr>
            <a:spLocks noGrp="1"/>
          </p:cNvSpPr>
          <p:nvPr>
            <p:ph idx="1"/>
          </p:nvPr>
        </p:nvSpPr>
        <p:spPr/>
        <p:txBody>
          <a:bodyPr/>
          <a:lstStyle/>
          <a:p>
            <a:r>
              <a:rPr lang="en-US" dirty="0"/>
              <a:t>Now that we know how GPS keeps time and location in reference to the ECI coordinate system, we can understand how GPS uses the induction rate of c when multiplied against time to get a distance.</a:t>
            </a:r>
          </a:p>
        </p:txBody>
      </p:sp>
    </p:spTree>
    <p:extLst>
      <p:ext uri="{BB962C8B-B14F-4D97-AF65-F5344CB8AC3E}">
        <p14:creationId xmlns:p14="http://schemas.microsoft.com/office/powerpoint/2010/main" val="862840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FA1B-B8E1-23DF-7CA3-F49F04CDACE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0E86196-9065-0628-D5BD-087561F06808}"/>
              </a:ext>
            </a:extLst>
          </p:cNvPr>
          <p:cNvPicPr>
            <a:picLocks noGrp="1" noChangeAspect="1"/>
          </p:cNvPicPr>
          <p:nvPr>
            <p:ph idx="1"/>
          </p:nvPr>
        </p:nvPicPr>
        <p:blipFill>
          <a:blip r:embed="rId2"/>
          <a:stretch>
            <a:fillRect/>
          </a:stretch>
        </p:blipFill>
        <p:spPr>
          <a:xfrm>
            <a:off x="3548647" y="94274"/>
            <a:ext cx="4932487" cy="6669451"/>
          </a:xfrm>
        </p:spPr>
      </p:pic>
    </p:spTree>
    <p:extLst>
      <p:ext uri="{BB962C8B-B14F-4D97-AF65-F5344CB8AC3E}">
        <p14:creationId xmlns:p14="http://schemas.microsoft.com/office/powerpoint/2010/main" val="1600963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DAAC5A-B7FE-F89E-F7A7-AB06FF07B0A7}"/>
              </a:ext>
            </a:extLst>
          </p:cNvPr>
          <p:cNvSpPr>
            <a:spLocks noGrp="1"/>
          </p:cNvSpPr>
          <p:nvPr>
            <p:ph type="sldNum" sz="quarter" idx="11"/>
          </p:nvPr>
        </p:nvSpPr>
        <p:spPr/>
        <p:txBody>
          <a:bodyPr/>
          <a:lstStyle/>
          <a:p>
            <a:fld id="{294A09A9-5501-47C1-A89A-A340965A2BE2}" type="slidenum">
              <a:rPr lang="en-US" smtClean="0"/>
              <a:pPr/>
              <a:t>24</a:t>
            </a:fld>
            <a:endParaRPr lang="en-US" dirty="0"/>
          </a:p>
        </p:txBody>
      </p:sp>
      <p:sp>
        <p:nvSpPr>
          <p:cNvPr id="4" name="Title 3">
            <a:extLst>
              <a:ext uri="{FF2B5EF4-FFF2-40B4-BE49-F238E27FC236}">
                <a16:creationId xmlns:a16="http://schemas.microsoft.com/office/drawing/2014/main" id="{6B7F9882-3AE2-7DA9-8C2B-2FCB059D3134}"/>
              </a:ext>
            </a:extLst>
          </p:cNvPr>
          <p:cNvSpPr>
            <a:spLocks noGrp="1"/>
          </p:cNvSpPr>
          <p:nvPr>
            <p:ph type="title"/>
          </p:nvPr>
        </p:nvSpPr>
        <p:spPr>
          <a:xfrm>
            <a:off x="1656588" y="108772"/>
            <a:ext cx="8878824" cy="1069848"/>
          </a:xfrm>
        </p:spPr>
        <p:txBody>
          <a:bodyPr/>
          <a:lstStyle/>
          <a:p>
            <a:r>
              <a:rPr lang="en-US" sz="2800" dirty="0">
                <a:solidFill>
                  <a:schemeClr val="bg1">
                    <a:lumMod val="95000"/>
                  </a:schemeClr>
                </a:solidFill>
                <a:effectLst/>
                <a:latin typeface="Times New Roman" panose="02020603050405020304" pitchFamily="18" charset="0"/>
              </a:rPr>
              <a:t>GPS’ Range Measurement Equation:</a:t>
            </a:r>
            <a:endParaRPr lang="en-US" sz="2800" dirty="0"/>
          </a:p>
        </p:txBody>
      </p:sp>
      <p:sp>
        <p:nvSpPr>
          <p:cNvPr id="5" name="Content Placeholder 4">
            <a:extLst>
              <a:ext uri="{FF2B5EF4-FFF2-40B4-BE49-F238E27FC236}">
                <a16:creationId xmlns:a16="http://schemas.microsoft.com/office/drawing/2014/main" id="{A2C045B5-A55C-7F99-566A-2898206B170F}"/>
              </a:ext>
            </a:extLst>
          </p:cNvPr>
          <p:cNvSpPr>
            <a:spLocks noGrp="1"/>
          </p:cNvSpPr>
          <p:nvPr>
            <p:ph idx="1"/>
          </p:nvPr>
        </p:nvSpPr>
        <p:spPr>
          <a:xfrm>
            <a:off x="730155" y="1269243"/>
            <a:ext cx="11341289" cy="5302154"/>
          </a:xfrm>
        </p:spPr>
        <p:txBody>
          <a:bodyPr/>
          <a:lstStyle/>
          <a:p>
            <a:pPr marL="0" indent="0">
              <a:buNone/>
            </a:pPr>
            <a:r>
              <a:rPr lang="en-US" sz="3200" dirty="0">
                <a:solidFill>
                  <a:schemeClr val="bg1">
                    <a:lumMod val="95000"/>
                  </a:schemeClr>
                </a:solidFill>
                <a:effectLst/>
                <a:latin typeface="Times New Roman" panose="02020603050405020304" pitchFamily="18" charset="0"/>
              </a:rPr>
              <a:t>|r</a:t>
            </a:r>
            <a:r>
              <a:rPr lang="en-US" sz="3200" baseline="-25000" dirty="0">
                <a:solidFill>
                  <a:schemeClr val="bg1">
                    <a:lumMod val="95000"/>
                  </a:schemeClr>
                </a:solidFill>
                <a:effectLst/>
                <a:latin typeface="Times New Roman" panose="02020603050405020304" pitchFamily="18" charset="0"/>
              </a:rPr>
              <a:t>r</a:t>
            </a:r>
            <a:r>
              <a:rPr lang="en-US" sz="3200" dirty="0">
                <a:solidFill>
                  <a:schemeClr val="bg1">
                    <a:lumMod val="95000"/>
                  </a:schemeClr>
                </a:solidFill>
                <a:effectLst/>
                <a:latin typeface="Times New Roman" panose="02020603050405020304" pitchFamily="18" charset="0"/>
              </a:rPr>
              <a:t>(t</a:t>
            </a:r>
            <a:r>
              <a:rPr lang="en-US" sz="3200" baseline="-25000" dirty="0">
                <a:solidFill>
                  <a:schemeClr val="bg1">
                    <a:lumMod val="95000"/>
                  </a:schemeClr>
                </a:solidFill>
                <a:effectLst/>
                <a:latin typeface="Times New Roman" panose="02020603050405020304" pitchFamily="18" charset="0"/>
              </a:rPr>
              <a:t>r</a:t>
            </a:r>
            <a:r>
              <a:rPr lang="en-US" sz="3200" dirty="0">
                <a:solidFill>
                  <a:schemeClr val="bg1">
                    <a:lumMod val="95000"/>
                  </a:schemeClr>
                </a:solidFill>
                <a:effectLst/>
                <a:latin typeface="Times New Roman" panose="02020603050405020304" pitchFamily="18" charset="0"/>
              </a:rPr>
              <a:t>) - r</a:t>
            </a:r>
            <a:r>
              <a:rPr lang="en-US" sz="3200" baseline="-25000" dirty="0">
                <a:solidFill>
                  <a:schemeClr val="bg1">
                    <a:lumMod val="95000"/>
                  </a:schemeClr>
                </a:solidFill>
                <a:effectLst/>
                <a:latin typeface="Times New Roman" panose="02020603050405020304" pitchFamily="18" charset="0"/>
              </a:rPr>
              <a:t>s</a:t>
            </a:r>
            <a:r>
              <a:rPr lang="en-US" sz="3200" dirty="0">
                <a:solidFill>
                  <a:schemeClr val="bg1">
                    <a:lumMod val="95000"/>
                  </a:schemeClr>
                </a:solidFill>
                <a:effectLst/>
                <a:latin typeface="Times New Roman" panose="02020603050405020304" pitchFamily="18" charset="0"/>
              </a:rPr>
              <a:t>(t</a:t>
            </a:r>
            <a:r>
              <a:rPr lang="en-US" sz="3200" baseline="-25000" dirty="0">
                <a:solidFill>
                  <a:schemeClr val="bg1">
                    <a:lumMod val="95000"/>
                  </a:schemeClr>
                </a:solidFill>
                <a:effectLst/>
                <a:latin typeface="Times New Roman" panose="02020603050405020304" pitchFamily="18" charset="0"/>
              </a:rPr>
              <a:t>s</a:t>
            </a:r>
            <a:r>
              <a:rPr lang="en-US" sz="3200" dirty="0">
                <a:solidFill>
                  <a:schemeClr val="bg1">
                    <a:lumMod val="95000"/>
                  </a:schemeClr>
                </a:solidFill>
                <a:effectLst/>
                <a:latin typeface="Times New Roman" panose="02020603050405020304" pitchFamily="18" charset="0"/>
              </a:rPr>
              <a:t>)| = </a:t>
            </a:r>
            <a:r>
              <a:rPr lang="en-US" sz="4000" i="1" dirty="0">
                <a:solidFill>
                  <a:schemeClr val="bg1">
                    <a:lumMod val="95000"/>
                  </a:schemeClr>
                </a:solidFill>
                <a:effectLst/>
                <a:latin typeface="Times New Roman" panose="02020603050405020304" pitchFamily="18" charset="0"/>
              </a:rPr>
              <a:t>c</a:t>
            </a:r>
            <a:r>
              <a:rPr lang="en-US" sz="3200" dirty="0">
                <a:solidFill>
                  <a:schemeClr val="bg1">
                    <a:lumMod val="95000"/>
                  </a:schemeClr>
                </a:solidFill>
                <a:effectLst/>
                <a:latin typeface="Times New Roman" panose="02020603050405020304" pitchFamily="18" charset="0"/>
              </a:rPr>
              <a:t>(t</a:t>
            </a:r>
            <a:r>
              <a:rPr lang="en-US" sz="3200" baseline="-25000" dirty="0">
                <a:solidFill>
                  <a:schemeClr val="bg1">
                    <a:lumMod val="95000"/>
                  </a:schemeClr>
                </a:solidFill>
                <a:effectLst/>
                <a:latin typeface="Times New Roman" panose="02020603050405020304" pitchFamily="18" charset="0"/>
              </a:rPr>
              <a:t>r</a:t>
            </a:r>
            <a:r>
              <a:rPr lang="en-US" sz="3200" dirty="0">
                <a:solidFill>
                  <a:schemeClr val="bg1">
                    <a:lumMod val="95000"/>
                  </a:schemeClr>
                </a:solidFill>
                <a:effectLst/>
                <a:latin typeface="Times New Roman" panose="02020603050405020304" pitchFamily="18" charset="0"/>
              </a:rPr>
              <a:t> - t</a:t>
            </a:r>
            <a:r>
              <a:rPr lang="en-US" sz="3200" baseline="-25000" dirty="0">
                <a:solidFill>
                  <a:schemeClr val="bg1">
                    <a:lumMod val="95000"/>
                  </a:schemeClr>
                </a:solidFill>
                <a:effectLst/>
                <a:latin typeface="Times New Roman" panose="02020603050405020304" pitchFamily="18" charset="0"/>
              </a:rPr>
              <a:t>s</a:t>
            </a:r>
            <a:r>
              <a:rPr lang="en-US" sz="3200" dirty="0">
                <a:solidFill>
                  <a:schemeClr val="bg1">
                    <a:lumMod val="95000"/>
                  </a:schemeClr>
                </a:solidFill>
                <a:effectLst/>
                <a:latin typeface="Times New Roman" panose="02020603050405020304" pitchFamily="18" charset="0"/>
              </a:rPr>
              <a:t>) </a:t>
            </a:r>
          </a:p>
          <a:p>
            <a:pPr marL="0" indent="0">
              <a:buNone/>
            </a:pPr>
            <a:r>
              <a:rPr lang="en-US" sz="1400" dirty="0">
                <a:solidFill>
                  <a:schemeClr val="bg1">
                    <a:lumMod val="95000"/>
                  </a:schemeClr>
                </a:solidFill>
                <a:latin typeface="Times New Roman" panose="02020603050405020304" pitchFamily="18" charset="0"/>
              </a:rPr>
              <a:t>This derives distance by measuring the time difference between  two events (i.e., transmission time (</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s</a:t>
            </a:r>
            <a:r>
              <a:rPr lang="en-US" sz="1400" dirty="0">
                <a:solidFill>
                  <a:schemeClr val="bg1">
                    <a:lumMod val="95000"/>
                  </a:schemeClr>
                </a:solidFill>
                <a:latin typeface="Times New Roman" panose="02020603050405020304" pitchFamily="18" charset="0"/>
              </a:rPr>
              <a:t>) and receiver time (</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latin typeface="Times New Roman" panose="02020603050405020304" pitchFamily="18" charset="0"/>
              </a:rPr>
              <a:t>)</a:t>
            </a:r>
          </a:p>
          <a:p>
            <a:pPr marL="0" indent="0">
              <a:buNone/>
            </a:pPr>
            <a:r>
              <a:rPr lang="en-US" sz="1400" dirty="0">
                <a:solidFill>
                  <a:schemeClr val="bg1">
                    <a:lumMod val="95000"/>
                  </a:schemeClr>
                </a:solidFill>
              </a:rPr>
              <a:t>GPS range equation considers the time delay between transmission and reception to determine distance, while the traditional distance equation measures the spatial separation between two points at a specific moment in time.</a:t>
            </a:r>
          </a:p>
          <a:p>
            <a:pPr marL="0" indent="0">
              <a:buNone/>
            </a:pPr>
            <a:endParaRPr lang="en-US" sz="1400" dirty="0">
              <a:solidFill>
                <a:schemeClr val="bg1">
                  <a:lumMod val="95000"/>
                </a:schemeClr>
              </a:solidFill>
              <a:latin typeface="Times New Roman" panose="02020603050405020304" pitchFamily="18" charset="0"/>
            </a:endParaRPr>
          </a:p>
          <a:p>
            <a:pPr marL="0" marR="0">
              <a:spcBef>
                <a:spcPts val="0"/>
              </a:spcBef>
              <a:spcAft>
                <a:spcPts val="0"/>
              </a:spcAft>
            </a:pP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s </a:t>
            </a:r>
            <a:r>
              <a:rPr lang="en-US" sz="1400" dirty="0">
                <a:solidFill>
                  <a:schemeClr val="bg1">
                    <a:lumMod val="95000"/>
                  </a:schemeClr>
                </a:solidFill>
                <a:effectLst/>
                <a:latin typeface="Times New Roman" panose="02020603050405020304" pitchFamily="18" charset="0"/>
              </a:rPr>
              <a:t>= Time of transmission of the signal from source</a:t>
            </a:r>
          </a:p>
          <a:p>
            <a:pPr marL="0" marR="0">
              <a:spcBef>
                <a:spcPts val="0"/>
              </a:spcBef>
              <a:spcAft>
                <a:spcPts val="0"/>
              </a:spcAft>
            </a:pP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effectLst/>
                <a:latin typeface="Times New Roman" panose="02020603050405020304" pitchFamily="18" charset="0"/>
              </a:rPr>
              <a:t> = Time of reception at the receiver</a:t>
            </a:r>
          </a:p>
          <a:p>
            <a:pPr marL="0" marR="0">
              <a:spcBef>
                <a:spcPts val="0"/>
              </a:spcBef>
              <a:spcAft>
                <a:spcPts val="0"/>
              </a:spcAft>
            </a:pPr>
            <a:r>
              <a:rPr lang="en-US" sz="1400" dirty="0">
                <a:solidFill>
                  <a:schemeClr val="bg1">
                    <a:lumMod val="95000"/>
                  </a:schemeClr>
                </a:solidFill>
                <a:effectLst/>
                <a:latin typeface="Times New Roman" panose="02020603050405020304" pitchFamily="18" charset="0"/>
              </a:rPr>
              <a:t>r</a:t>
            </a:r>
            <a:r>
              <a:rPr lang="en-US" sz="1400" baseline="-25000" dirty="0">
                <a:solidFill>
                  <a:schemeClr val="bg1">
                    <a:lumMod val="95000"/>
                  </a:schemeClr>
                </a:solidFill>
                <a:effectLst/>
                <a:latin typeface="Times New Roman" panose="02020603050405020304" pitchFamily="18" charset="0"/>
              </a:rPr>
              <a:t>s</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s</a:t>
            </a:r>
            <a:r>
              <a:rPr lang="en-US" sz="1400" dirty="0">
                <a:solidFill>
                  <a:schemeClr val="bg1">
                    <a:lumMod val="95000"/>
                  </a:schemeClr>
                </a:solidFill>
                <a:effectLst/>
                <a:latin typeface="Times New Roman" panose="02020603050405020304" pitchFamily="18" charset="0"/>
              </a:rPr>
              <a:t>) = ECI </a:t>
            </a:r>
            <a:r>
              <a:rPr lang="en-US" sz="1400" dirty="0">
                <a:solidFill>
                  <a:schemeClr val="bg1">
                    <a:lumMod val="95000"/>
                  </a:schemeClr>
                </a:solidFill>
                <a:latin typeface="Times New Roman" panose="02020603050405020304" pitchFamily="18" charset="0"/>
              </a:rPr>
              <a:t>coordinate system </a:t>
            </a:r>
            <a:r>
              <a:rPr lang="en-US" sz="1400" dirty="0">
                <a:solidFill>
                  <a:schemeClr val="bg1">
                    <a:lumMod val="95000"/>
                  </a:schemeClr>
                </a:solidFill>
                <a:effectLst/>
                <a:latin typeface="Times New Roman" panose="02020603050405020304" pitchFamily="18" charset="0"/>
              </a:rPr>
              <a:t>position of the source at the transmission time</a:t>
            </a:r>
          </a:p>
          <a:p>
            <a:pPr marL="0" marR="0">
              <a:spcBef>
                <a:spcPts val="0"/>
              </a:spcBef>
              <a:spcAft>
                <a:spcPts val="0"/>
              </a:spcAft>
            </a:pPr>
            <a:r>
              <a:rPr lang="en-US" sz="1400" dirty="0">
                <a:solidFill>
                  <a:schemeClr val="bg1">
                    <a:lumMod val="95000"/>
                  </a:schemeClr>
                </a:solidFill>
                <a:effectLst/>
                <a:latin typeface="Times New Roman" panose="02020603050405020304" pitchFamily="18" charset="0"/>
              </a:rPr>
              <a:t>r</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effectLst/>
                <a:latin typeface="Times New Roman" panose="02020603050405020304" pitchFamily="18" charset="0"/>
              </a:rPr>
              <a:t>) = ECI coordinate system position of the receiver at reception time</a:t>
            </a:r>
          </a:p>
          <a:p>
            <a:pPr marL="0" marR="0">
              <a:spcBef>
                <a:spcPts val="0"/>
              </a:spcBef>
              <a:spcAft>
                <a:spcPts val="0"/>
              </a:spcAft>
            </a:pPr>
            <a:r>
              <a:rPr lang="en-US" sz="1400" i="1" dirty="0">
                <a:solidFill>
                  <a:schemeClr val="bg1">
                    <a:lumMod val="95000"/>
                  </a:schemeClr>
                </a:solidFill>
                <a:effectLst/>
                <a:latin typeface="Times New Roman" panose="02020603050405020304" pitchFamily="18" charset="0"/>
              </a:rPr>
              <a:t>c</a:t>
            </a:r>
            <a:r>
              <a:rPr lang="en-US" sz="1400" dirty="0">
                <a:solidFill>
                  <a:schemeClr val="bg1">
                    <a:lumMod val="95000"/>
                  </a:schemeClr>
                </a:solidFill>
                <a:effectLst/>
                <a:latin typeface="Times New Roman" panose="02020603050405020304" pitchFamily="18" charset="0"/>
              </a:rPr>
              <a:t> = the invariant speed of light; independent of source of receiver; ~300,000 km/s</a:t>
            </a:r>
          </a:p>
          <a:p>
            <a:pPr marL="0" marR="0" indent="0">
              <a:spcBef>
                <a:spcPts val="0"/>
              </a:spcBef>
              <a:spcAft>
                <a:spcPts val="0"/>
              </a:spcAft>
              <a:buNone/>
            </a:pPr>
            <a:endParaRPr lang="en-US" sz="1400" dirty="0">
              <a:solidFill>
                <a:schemeClr val="bg1">
                  <a:lumMod val="95000"/>
                </a:schemeClr>
              </a:solidFill>
              <a:effectLst/>
              <a:latin typeface="Times New Roman" panose="02020603050405020304" pitchFamily="18" charset="0"/>
            </a:endParaRPr>
          </a:p>
          <a:p>
            <a:r>
              <a:rPr lang="en-US" sz="1400" dirty="0">
                <a:solidFill>
                  <a:schemeClr val="bg1">
                    <a:lumMod val="95000"/>
                  </a:schemeClr>
                </a:solidFill>
                <a:effectLst/>
                <a:latin typeface="Times New Roman" panose="02020603050405020304" pitchFamily="18" charset="0"/>
              </a:rPr>
              <a:t>|r</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effectLst/>
                <a:latin typeface="Times New Roman" panose="02020603050405020304" pitchFamily="18" charset="0"/>
              </a:rPr>
              <a:t>) - r</a:t>
            </a:r>
            <a:r>
              <a:rPr lang="en-US" sz="1400" baseline="-25000" dirty="0">
                <a:solidFill>
                  <a:schemeClr val="bg1">
                    <a:lumMod val="95000"/>
                  </a:schemeClr>
                </a:solidFill>
                <a:effectLst/>
                <a:latin typeface="Times New Roman" panose="02020603050405020304" pitchFamily="18" charset="0"/>
              </a:rPr>
              <a:t>s</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s</a:t>
            </a:r>
            <a:r>
              <a:rPr lang="en-US" sz="1400" dirty="0">
                <a:solidFill>
                  <a:schemeClr val="bg1">
                    <a:lumMod val="95000"/>
                  </a:schemeClr>
                </a:solidFill>
                <a:effectLst/>
                <a:latin typeface="Times New Roman" panose="02020603050405020304" pitchFamily="18" charset="0"/>
              </a:rPr>
              <a:t>)| </a:t>
            </a:r>
            <a:r>
              <a:rPr lang="en-US" sz="1400" dirty="0">
                <a:solidFill>
                  <a:schemeClr val="bg1">
                    <a:lumMod val="95000"/>
                  </a:schemeClr>
                </a:solidFill>
              </a:rPr>
              <a:t>represents the range, which is the distance between the position of the receiver at reception time: </a:t>
            </a:r>
            <a:r>
              <a:rPr lang="en-US" sz="1400" dirty="0">
                <a:solidFill>
                  <a:schemeClr val="bg1">
                    <a:lumMod val="95000"/>
                  </a:schemeClr>
                </a:solidFill>
                <a:effectLst/>
                <a:latin typeface="Times New Roman" panose="02020603050405020304" pitchFamily="18" charset="0"/>
              </a:rPr>
              <a:t>r</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effectLst/>
                <a:latin typeface="Times New Roman" panose="02020603050405020304" pitchFamily="18" charset="0"/>
              </a:rPr>
              <a:t>)</a:t>
            </a:r>
            <a:r>
              <a:rPr lang="en-US" sz="1400" dirty="0">
                <a:solidFill>
                  <a:schemeClr val="bg1">
                    <a:lumMod val="95000"/>
                  </a:schemeClr>
                </a:solidFill>
              </a:rPr>
              <a:t> and the position of the source (satellite) at transmission time: </a:t>
            </a:r>
            <a:r>
              <a:rPr lang="en-US" sz="1400" dirty="0">
                <a:solidFill>
                  <a:schemeClr val="bg1">
                    <a:lumMod val="95000"/>
                  </a:schemeClr>
                </a:solidFill>
                <a:effectLst/>
                <a:latin typeface="Times New Roman" panose="02020603050405020304" pitchFamily="18" charset="0"/>
              </a:rPr>
              <a:t>r</a:t>
            </a:r>
            <a:r>
              <a:rPr lang="en-US" sz="1400" baseline="-25000" dirty="0">
                <a:solidFill>
                  <a:schemeClr val="bg1">
                    <a:lumMod val="95000"/>
                  </a:schemeClr>
                </a:solidFill>
                <a:effectLst/>
                <a:latin typeface="Times New Roman" panose="02020603050405020304" pitchFamily="18" charset="0"/>
              </a:rPr>
              <a:t>s</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s</a:t>
            </a:r>
            <a:r>
              <a:rPr lang="en-US" sz="1400" dirty="0">
                <a:solidFill>
                  <a:schemeClr val="bg1">
                    <a:lumMod val="95000"/>
                  </a:schemeClr>
                </a:solidFill>
                <a:effectLst/>
                <a:latin typeface="Times New Roman" panose="02020603050405020304" pitchFamily="18" charset="0"/>
              </a:rPr>
              <a:t>)</a:t>
            </a:r>
            <a:endParaRPr lang="en-US" sz="1400" dirty="0">
              <a:solidFill>
                <a:schemeClr val="bg1">
                  <a:lumMod val="95000"/>
                </a:schemeClr>
              </a:solidFill>
            </a:endParaRPr>
          </a:p>
          <a:p>
            <a:r>
              <a:rPr lang="en-US" sz="1400" dirty="0">
                <a:solidFill>
                  <a:schemeClr val="bg1">
                    <a:lumMod val="95000"/>
                  </a:schemeClr>
                </a:solidFill>
                <a:effectLst/>
                <a:latin typeface="Times New Roman" panose="02020603050405020304" pitchFamily="18" charset="0"/>
              </a:rPr>
              <a:t>= </a:t>
            </a:r>
            <a:r>
              <a:rPr lang="en-US" sz="1400" i="1" dirty="0">
                <a:solidFill>
                  <a:schemeClr val="bg1">
                    <a:lumMod val="95000"/>
                  </a:schemeClr>
                </a:solidFill>
                <a:effectLst/>
                <a:latin typeface="Times New Roman" panose="02020603050405020304" pitchFamily="18" charset="0"/>
              </a:rPr>
              <a:t>c</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effectLst/>
                <a:latin typeface="Times New Roman" panose="02020603050405020304" pitchFamily="18" charset="0"/>
              </a:rPr>
              <a:t> - t</a:t>
            </a:r>
            <a:r>
              <a:rPr lang="en-US" sz="1400" baseline="-25000" dirty="0">
                <a:solidFill>
                  <a:schemeClr val="bg1">
                    <a:lumMod val="95000"/>
                  </a:schemeClr>
                </a:solidFill>
                <a:effectLst/>
                <a:latin typeface="Times New Roman" panose="02020603050405020304" pitchFamily="18" charset="0"/>
              </a:rPr>
              <a:t>s</a:t>
            </a:r>
            <a:r>
              <a:rPr lang="en-US" sz="1400" dirty="0">
                <a:solidFill>
                  <a:schemeClr val="bg1">
                    <a:lumMod val="95000"/>
                  </a:schemeClr>
                </a:solidFill>
                <a:effectLst/>
                <a:latin typeface="Times New Roman" panose="02020603050405020304" pitchFamily="18" charset="0"/>
              </a:rPr>
              <a:t>) </a:t>
            </a:r>
            <a:r>
              <a:rPr lang="en-US" sz="1400" dirty="0">
                <a:solidFill>
                  <a:schemeClr val="bg1">
                    <a:lumMod val="95000"/>
                  </a:schemeClr>
                </a:solidFill>
              </a:rPr>
              <a:t>The range is directly proportional to the time difference </a:t>
            </a:r>
            <a:r>
              <a:rPr lang="en-US" sz="1400" dirty="0">
                <a:solidFill>
                  <a:schemeClr val="bg1">
                    <a:lumMod val="95000"/>
                  </a:schemeClr>
                </a:solidFill>
                <a:effectLst/>
                <a:latin typeface="Times New Roman" panose="02020603050405020304" pitchFamily="18" charset="0"/>
              </a:rPr>
              <a:t>t</a:t>
            </a:r>
            <a:r>
              <a:rPr lang="en-US" sz="1400" baseline="-25000" dirty="0">
                <a:solidFill>
                  <a:schemeClr val="bg1">
                    <a:lumMod val="95000"/>
                  </a:schemeClr>
                </a:solidFill>
                <a:effectLst/>
                <a:latin typeface="Times New Roman" panose="02020603050405020304" pitchFamily="18" charset="0"/>
              </a:rPr>
              <a:t>r</a:t>
            </a:r>
            <a:r>
              <a:rPr lang="en-US" sz="1400" dirty="0">
                <a:solidFill>
                  <a:schemeClr val="bg1">
                    <a:lumMod val="95000"/>
                  </a:schemeClr>
                </a:solidFill>
                <a:effectLst/>
                <a:latin typeface="Times New Roman" panose="02020603050405020304" pitchFamily="18" charset="0"/>
              </a:rPr>
              <a:t> - t</a:t>
            </a:r>
            <a:r>
              <a:rPr lang="en-US" sz="1400" baseline="-25000" dirty="0">
                <a:solidFill>
                  <a:schemeClr val="bg1">
                    <a:lumMod val="95000"/>
                  </a:schemeClr>
                </a:solidFill>
                <a:effectLst/>
                <a:latin typeface="Times New Roman" panose="02020603050405020304" pitchFamily="18" charset="0"/>
              </a:rPr>
              <a:t>s</a:t>
            </a:r>
            <a:r>
              <a:rPr lang="en-US" sz="1400" dirty="0">
                <a:solidFill>
                  <a:schemeClr val="bg1">
                    <a:lumMod val="95000"/>
                  </a:schemeClr>
                </a:solidFill>
              </a:rPr>
              <a:t> and the speed of light, </a:t>
            </a:r>
            <a:r>
              <a:rPr lang="en-US" sz="1400" i="1" dirty="0">
                <a:solidFill>
                  <a:schemeClr val="bg1">
                    <a:lumMod val="95000"/>
                  </a:schemeClr>
                </a:solidFill>
              </a:rPr>
              <a:t>c</a:t>
            </a:r>
            <a:r>
              <a:rPr lang="en-US" sz="1400" dirty="0">
                <a:solidFill>
                  <a:schemeClr val="bg1">
                    <a:lumMod val="95000"/>
                  </a:schemeClr>
                </a:solidFill>
              </a:rPr>
              <a:t>.</a:t>
            </a:r>
          </a:p>
          <a:p>
            <a:endParaRPr lang="en-US" sz="1100" dirty="0"/>
          </a:p>
        </p:txBody>
      </p:sp>
    </p:spTree>
    <p:extLst>
      <p:ext uri="{BB962C8B-B14F-4D97-AF65-F5344CB8AC3E}">
        <p14:creationId xmlns:p14="http://schemas.microsoft.com/office/powerpoint/2010/main" val="74214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0E5C-7F0E-89E2-7F0E-59B2C48BFB10}"/>
              </a:ext>
            </a:extLst>
          </p:cNvPr>
          <p:cNvSpPr>
            <a:spLocks noGrp="1"/>
          </p:cNvSpPr>
          <p:nvPr>
            <p:ph type="title"/>
          </p:nvPr>
        </p:nvSpPr>
        <p:spPr>
          <a:xfrm>
            <a:off x="838200" y="1153324"/>
            <a:ext cx="10515600" cy="367740"/>
          </a:xfrm>
        </p:spPr>
        <p:txBody>
          <a:bodyPr>
            <a:noAutofit/>
          </a:bodyPr>
          <a:lstStyle/>
          <a:p>
            <a:pPr algn="ctr"/>
            <a:r>
              <a:rPr lang="en-US" sz="2800" dirty="0"/>
              <a:t>Visual difference between a time interval system and traditional distance derivation</a:t>
            </a:r>
          </a:p>
        </p:txBody>
      </p:sp>
      <p:pic>
        <p:nvPicPr>
          <p:cNvPr id="7" name="Content Placeholder 6">
            <a:extLst>
              <a:ext uri="{FF2B5EF4-FFF2-40B4-BE49-F238E27FC236}">
                <a16:creationId xmlns:a16="http://schemas.microsoft.com/office/drawing/2014/main" id="{45C447EB-2E0A-C71D-A5F2-C2284C0BE334}"/>
              </a:ext>
            </a:extLst>
          </p:cNvPr>
          <p:cNvPicPr>
            <a:picLocks noGrp="1" noChangeAspect="1"/>
          </p:cNvPicPr>
          <p:nvPr>
            <p:ph idx="1"/>
          </p:nvPr>
        </p:nvPicPr>
        <p:blipFill>
          <a:blip r:embed="rId3"/>
          <a:stretch>
            <a:fillRect/>
          </a:stretch>
        </p:blipFill>
        <p:spPr>
          <a:xfrm>
            <a:off x="3730274" y="1778975"/>
            <a:ext cx="4353711" cy="4075815"/>
          </a:xfrm>
          <a:solidFill>
            <a:schemeClr val="accent2"/>
          </a:solidFill>
        </p:spPr>
      </p:pic>
      <p:sp>
        <p:nvSpPr>
          <p:cNvPr id="9" name="Rectangle 8">
            <a:extLst>
              <a:ext uri="{FF2B5EF4-FFF2-40B4-BE49-F238E27FC236}">
                <a16:creationId xmlns:a16="http://schemas.microsoft.com/office/drawing/2014/main" id="{D7179352-788C-E82B-F46C-03851993B3A5}"/>
              </a:ext>
            </a:extLst>
          </p:cNvPr>
          <p:cNvSpPr/>
          <p:nvPr/>
        </p:nvSpPr>
        <p:spPr>
          <a:xfrm>
            <a:off x="4988257" y="4749421"/>
            <a:ext cx="485772" cy="477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C241B00-EC3A-7E2D-3926-33D8929A1A54}"/>
              </a:ext>
            </a:extLst>
          </p:cNvPr>
          <p:cNvSpPr/>
          <p:nvPr/>
        </p:nvSpPr>
        <p:spPr>
          <a:xfrm>
            <a:off x="6835503" y="2930988"/>
            <a:ext cx="481721" cy="4810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BD5303D4-3157-FAB9-E9EC-061D96F6C74E}"/>
              </a:ext>
            </a:extLst>
          </p:cNvPr>
          <p:cNvCxnSpPr>
            <a:cxnSpLocks/>
          </p:cNvCxnSpPr>
          <p:nvPr/>
        </p:nvCxnSpPr>
        <p:spPr>
          <a:xfrm flipV="1">
            <a:off x="5231143" y="3169780"/>
            <a:ext cx="1845221" cy="1818432"/>
          </a:xfrm>
          <a:prstGeom prst="straightConnector1">
            <a:avLst/>
          </a:prstGeom>
          <a:ln w="952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C83A553F-D8DD-C080-BFFA-C7A5B0114957}"/>
              </a:ext>
            </a:extLst>
          </p:cNvPr>
          <p:cNvSpPr txBox="1"/>
          <p:nvPr/>
        </p:nvSpPr>
        <p:spPr>
          <a:xfrm>
            <a:off x="450377" y="5933995"/>
            <a:ext cx="12050972" cy="1569660"/>
          </a:xfrm>
          <a:prstGeom prst="rect">
            <a:avLst/>
          </a:prstGeom>
          <a:noFill/>
        </p:spPr>
        <p:txBody>
          <a:bodyPr wrap="square">
            <a:spAutoFit/>
          </a:bodyPr>
          <a:lstStyle/>
          <a:p>
            <a:r>
              <a:rPr lang="en-US" sz="4800" dirty="0">
                <a:solidFill>
                  <a:schemeClr val="bg1">
                    <a:lumMod val="95000"/>
                  </a:schemeClr>
                </a:solidFill>
                <a:effectLst/>
                <a:latin typeface="Times New Roman" panose="02020603050405020304" pitchFamily="18" charset="0"/>
              </a:rPr>
              <a:t>|r</a:t>
            </a:r>
            <a:r>
              <a:rPr lang="en-US" sz="4800" baseline="-25000" dirty="0">
                <a:solidFill>
                  <a:schemeClr val="bg1">
                    <a:lumMod val="95000"/>
                  </a:schemeClr>
                </a:solidFill>
                <a:effectLst/>
                <a:latin typeface="Times New Roman" panose="02020603050405020304" pitchFamily="18" charset="0"/>
              </a:rPr>
              <a:t>r</a:t>
            </a:r>
            <a:r>
              <a:rPr lang="en-US" sz="4800" dirty="0">
                <a:solidFill>
                  <a:schemeClr val="bg1">
                    <a:lumMod val="95000"/>
                  </a:schemeClr>
                </a:solidFill>
                <a:effectLst/>
                <a:latin typeface="Times New Roman" panose="02020603050405020304" pitchFamily="18" charset="0"/>
              </a:rPr>
              <a:t>(t</a:t>
            </a:r>
            <a:r>
              <a:rPr lang="en-US" sz="4800" baseline="-25000" dirty="0">
                <a:solidFill>
                  <a:schemeClr val="bg1">
                    <a:lumMod val="95000"/>
                  </a:schemeClr>
                </a:solidFill>
                <a:effectLst/>
                <a:latin typeface="Times New Roman" panose="02020603050405020304" pitchFamily="18" charset="0"/>
              </a:rPr>
              <a:t>r</a:t>
            </a:r>
            <a:r>
              <a:rPr lang="en-US" sz="4800" dirty="0">
                <a:solidFill>
                  <a:schemeClr val="bg1">
                    <a:lumMod val="95000"/>
                  </a:schemeClr>
                </a:solidFill>
                <a:effectLst/>
                <a:latin typeface="Times New Roman" panose="02020603050405020304" pitchFamily="18" charset="0"/>
              </a:rPr>
              <a:t>) - r</a:t>
            </a:r>
            <a:r>
              <a:rPr lang="en-US" sz="4800" baseline="-25000" dirty="0">
                <a:solidFill>
                  <a:schemeClr val="bg1">
                    <a:lumMod val="95000"/>
                  </a:schemeClr>
                </a:solidFill>
                <a:effectLst/>
                <a:latin typeface="Times New Roman" panose="02020603050405020304" pitchFamily="18" charset="0"/>
              </a:rPr>
              <a:t>s</a:t>
            </a:r>
            <a:r>
              <a:rPr lang="en-US" sz="4800" dirty="0">
                <a:solidFill>
                  <a:schemeClr val="bg1">
                    <a:lumMod val="95000"/>
                  </a:schemeClr>
                </a:solidFill>
                <a:effectLst/>
                <a:latin typeface="Times New Roman" panose="02020603050405020304" pitchFamily="18" charset="0"/>
              </a:rPr>
              <a:t>(t</a:t>
            </a:r>
            <a:r>
              <a:rPr lang="en-US" sz="4800" baseline="-25000" dirty="0">
                <a:solidFill>
                  <a:schemeClr val="bg1">
                    <a:lumMod val="95000"/>
                  </a:schemeClr>
                </a:solidFill>
                <a:effectLst/>
                <a:latin typeface="Times New Roman" panose="02020603050405020304" pitchFamily="18" charset="0"/>
              </a:rPr>
              <a:t>s</a:t>
            </a:r>
            <a:r>
              <a:rPr lang="en-US" sz="4800" dirty="0">
                <a:solidFill>
                  <a:schemeClr val="bg1">
                    <a:lumMod val="95000"/>
                  </a:schemeClr>
                </a:solidFill>
                <a:effectLst/>
                <a:latin typeface="Times New Roman" panose="02020603050405020304" pitchFamily="18" charset="0"/>
              </a:rPr>
              <a:t>)| = </a:t>
            </a:r>
            <a:r>
              <a:rPr lang="en-US" sz="4800" i="1" dirty="0">
                <a:solidFill>
                  <a:schemeClr val="bg1">
                    <a:lumMod val="95000"/>
                  </a:schemeClr>
                </a:solidFill>
                <a:effectLst/>
                <a:latin typeface="Times New Roman" panose="02020603050405020304" pitchFamily="18" charset="0"/>
              </a:rPr>
              <a:t>c</a:t>
            </a:r>
            <a:r>
              <a:rPr lang="en-US" sz="4800" dirty="0">
                <a:solidFill>
                  <a:schemeClr val="bg1">
                    <a:lumMod val="95000"/>
                  </a:schemeClr>
                </a:solidFill>
                <a:effectLst/>
                <a:latin typeface="Times New Roman" panose="02020603050405020304" pitchFamily="18" charset="0"/>
              </a:rPr>
              <a:t>(t</a:t>
            </a:r>
            <a:r>
              <a:rPr lang="en-US" sz="4800" baseline="-25000" dirty="0">
                <a:solidFill>
                  <a:schemeClr val="bg1">
                    <a:lumMod val="95000"/>
                  </a:schemeClr>
                </a:solidFill>
                <a:effectLst/>
                <a:latin typeface="Times New Roman" panose="02020603050405020304" pitchFamily="18" charset="0"/>
              </a:rPr>
              <a:t>r</a:t>
            </a:r>
            <a:r>
              <a:rPr lang="en-US" sz="4800" dirty="0">
                <a:solidFill>
                  <a:schemeClr val="bg1">
                    <a:lumMod val="95000"/>
                  </a:schemeClr>
                </a:solidFill>
                <a:effectLst/>
                <a:latin typeface="Times New Roman" panose="02020603050405020304" pitchFamily="18" charset="0"/>
              </a:rPr>
              <a:t> - t</a:t>
            </a:r>
            <a:r>
              <a:rPr lang="en-US" sz="4800" baseline="-25000" dirty="0">
                <a:solidFill>
                  <a:schemeClr val="bg1">
                    <a:lumMod val="95000"/>
                  </a:schemeClr>
                </a:solidFill>
                <a:effectLst/>
                <a:latin typeface="Times New Roman" panose="02020603050405020304" pitchFamily="18" charset="0"/>
              </a:rPr>
              <a:t>s</a:t>
            </a:r>
            <a:r>
              <a:rPr lang="en-US" sz="4800" dirty="0">
                <a:solidFill>
                  <a:schemeClr val="bg1">
                    <a:lumMod val="95000"/>
                  </a:schemeClr>
                </a:solidFill>
                <a:effectLst/>
                <a:latin typeface="Times New Roman" panose="02020603050405020304" pitchFamily="18" charset="0"/>
              </a:rPr>
              <a:t>) vs D</a:t>
            </a:r>
            <a:r>
              <a:rPr lang="en-US" sz="4800" baseline="-25000" dirty="0">
                <a:solidFill>
                  <a:schemeClr val="bg1">
                    <a:lumMod val="95000"/>
                  </a:schemeClr>
                </a:solidFill>
                <a:effectLst/>
                <a:latin typeface="Times New Roman" panose="02020603050405020304" pitchFamily="18" charset="0"/>
              </a:rPr>
              <a:t>1 </a:t>
            </a:r>
            <a:r>
              <a:rPr lang="en-US" sz="4800" dirty="0">
                <a:solidFill>
                  <a:schemeClr val="bg1">
                    <a:lumMod val="95000"/>
                  </a:schemeClr>
                </a:solidFill>
                <a:effectLst/>
                <a:latin typeface="Times New Roman" panose="02020603050405020304" pitchFamily="18" charset="0"/>
              </a:rPr>
              <a:t>= |r</a:t>
            </a:r>
            <a:r>
              <a:rPr lang="en-US" sz="4800" baseline="-25000" dirty="0">
                <a:solidFill>
                  <a:schemeClr val="bg1">
                    <a:lumMod val="95000"/>
                  </a:schemeClr>
                </a:solidFill>
                <a:effectLst/>
                <a:latin typeface="Times New Roman" panose="02020603050405020304" pitchFamily="18" charset="0"/>
              </a:rPr>
              <a:t>A</a:t>
            </a:r>
            <a:r>
              <a:rPr lang="en-US" sz="4800" dirty="0">
                <a:solidFill>
                  <a:schemeClr val="bg1">
                    <a:lumMod val="95000"/>
                  </a:schemeClr>
                </a:solidFill>
                <a:effectLst/>
                <a:latin typeface="Times New Roman" panose="02020603050405020304" pitchFamily="18" charset="0"/>
              </a:rPr>
              <a:t>(t</a:t>
            </a:r>
            <a:r>
              <a:rPr lang="en-US" sz="4800" baseline="-25000" dirty="0">
                <a:solidFill>
                  <a:schemeClr val="bg1">
                    <a:lumMod val="95000"/>
                  </a:schemeClr>
                </a:solidFill>
                <a:effectLst/>
                <a:latin typeface="Times New Roman" panose="02020603050405020304" pitchFamily="18" charset="0"/>
              </a:rPr>
              <a:t>1</a:t>
            </a:r>
            <a:r>
              <a:rPr lang="en-US" sz="4800" dirty="0">
                <a:solidFill>
                  <a:schemeClr val="bg1">
                    <a:lumMod val="95000"/>
                  </a:schemeClr>
                </a:solidFill>
                <a:effectLst/>
                <a:latin typeface="Times New Roman" panose="02020603050405020304" pitchFamily="18" charset="0"/>
              </a:rPr>
              <a:t>) - r</a:t>
            </a:r>
            <a:r>
              <a:rPr lang="en-US" sz="4800" baseline="-25000" dirty="0">
                <a:solidFill>
                  <a:schemeClr val="bg1">
                    <a:lumMod val="95000"/>
                  </a:schemeClr>
                </a:solidFill>
                <a:effectLst/>
                <a:latin typeface="Times New Roman" panose="02020603050405020304" pitchFamily="18" charset="0"/>
              </a:rPr>
              <a:t>B</a:t>
            </a:r>
            <a:r>
              <a:rPr lang="en-US" sz="4800" dirty="0">
                <a:solidFill>
                  <a:schemeClr val="bg1">
                    <a:lumMod val="95000"/>
                  </a:schemeClr>
                </a:solidFill>
                <a:effectLst/>
                <a:latin typeface="Times New Roman" panose="02020603050405020304" pitchFamily="18" charset="0"/>
              </a:rPr>
              <a:t>(t</a:t>
            </a:r>
            <a:r>
              <a:rPr lang="en-US" sz="4800" baseline="-25000" dirty="0">
                <a:solidFill>
                  <a:schemeClr val="bg1">
                    <a:lumMod val="95000"/>
                  </a:schemeClr>
                </a:solidFill>
                <a:effectLst/>
                <a:latin typeface="Times New Roman" panose="02020603050405020304" pitchFamily="18" charset="0"/>
              </a:rPr>
              <a:t>1</a:t>
            </a:r>
            <a:r>
              <a:rPr lang="en-US" sz="4800" dirty="0">
                <a:solidFill>
                  <a:schemeClr val="bg1">
                    <a:lumMod val="95000"/>
                  </a:schemeClr>
                </a:solidFill>
                <a:effectLst/>
                <a:latin typeface="Times New Roman" panose="02020603050405020304" pitchFamily="18" charset="0"/>
              </a:rPr>
              <a:t>)|</a:t>
            </a:r>
            <a:endParaRPr lang="en-US" sz="4800" dirty="0">
              <a:solidFill>
                <a:schemeClr val="bg1">
                  <a:lumMod val="95000"/>
                </a:schemeClr>
              </a:solidFill>
              <a:latin typeface="Times New Roman" panose="02020603050405020304" pitchFamily="18" charset="0"/>
            </a:endParaRPr>
          </a:p>
          <a:p>
            <a:pPr marL="0" indent="0">
              <a:buNone/>
            </a:pPr>
            <a:r>
              <a:rPr lang="en-US" sz="4800" dirty="0">
                <a:solidFill>
                  <a:schemeClr val="bg1">
                    <a:lumMod val="95000"/>
                  </a:schemeClr>
                </a:solidFill>
                <a:effectLst/>
                <a:latin typeface="Times New Roman" panose="02020603050405020304" pitchFamily="18" charset="0"/>
              </a:rPr>
              <a:t> </a:t>
            </a:r>
          </a:p>
        </p:txBody>
      </p:sp>
    </p:spTree>
    <p:extLst>
      <p:ext uri="{BB962C8B-B14F-4D97-AF65-F5344CB8AC3E}">
        <p14:creationId xmlns:p14="http://schemas.microsoft.com/office/powerpoint/2010/main" val="1827306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36995-2063-B9A6-47A4-EBF88671F99B}"/>
              </a:ext>
            </a:extLst>
          </p:cNvPr>
          <p:cNvSpPr>
            <a:spLocks noGrp="1"/>
          </p:cNvSpPr>
          <p:nvPr>
            <p:ph type="sldNum" sz="quarter" idx="11"/>
          </p:nvPr>
        </p:nvSpPr>
        <p:spPr/>
        <p:txBody>
          <a:bodyPr/>
          <a:lstStyle/>
          <a:p>
            <a:fld id="{294A09A9-5501-47C1-A89A-A340965A2BE2}" type="slidenum">
              <a:rPr lang="en-US" smtClean="0"/>
              <a:pPr/>
              <a:t>26</a:t>
            </a:fld>
            <a:endParaRPr lang="en-US" dirty="0"/>
          </a:p>
        </p:txBody>
      </p:sp>
      <p:sp>
        <p:nvSpPr>
          <p:cNvPr id="4" name="Title 3">
            <a:extLst>
              <a:ext uri="{FF2B5EF4-FFF2-40B4-BE49-F238E27FC236}">
                <a16:creationId xmlns:a16="http://schemas.microsoft.com/office/drawing/2014/main" id="{40B2E97B-6552-CFA6-40F7-ED42CDB4DB6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D9C0E00-2AB0-891B-2BCA-6E18824A9EF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A8B3F2E-FA94-413F-CE59-8613CFBED6AC}"/>
              </a:ext>
            </a:extLst>
          </p:cNvPr>
          <p:cNvPicPr>
            <a:picLocks noChangeAspect="1"/>
          </p:cNvPicPr>
          <p:nvPr/>
        </p:nvPicPr>
        <p:blipFill>
          <a:blip r:embed="rId2"/>
          <a:stretch>
            <a:fillRect/>
          </a:stretch>
        </p:blipFill>
        <p:spPr>
          <a:xfrm>
            <a:off x="1667426" y="1291578"/>
            <a:ext cx="9439275" cy="3962400"/>
          </a:xfrm>
          <a:prstGeom prst="rect">
            <a:avLst/>
          </a:prstGeom>
        </p:spPr>
      </p:pic>
    </p:spTree>
    <p:extLst>
      <p:ext uri="{BB962C8B-B14F-4D97-AF65-F5344CB8AC3E}">
        <p14:creationId xmlns:p14="http://schemas.microsoft.com/office/powerpoint/2010/main" val="1733932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9562-6F86-C882-750A-CE43556AEA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42BA99F-E95E-4BDA-8DF1-EFA174DB97BE}"/>
              </a:ext>
            </a:extLst>
          </p:cNvPr>
          <p:cNvPicPr>
            <a:picLocks noGrp="1" noChangeAspect="1"/>
          </p:cNvPicPr>
          <p:nvPr>
            <p:ph idx="1"/>
          </p:nvPr>
        </p:nvPicPr>
        <p:blipFill rotWithShape="1">
          <a:blip r:embed="rId2"/>
          <a:srcRect l="3175" r="1315" b="3868"/>
          <a:stretch/>
        </p:blipFill>
        <p:spPr>
          <a:xfrm>
            <a:off x="192157" y="129208"/>
            <a:ext cx="5777947" cy="6599583"/>
          </a:xfrm>
        </p:spPr>
      </p:pic>
      <p:pic>
        <p:nvPicPr>
          <p:cNvPr id="7" name="Picture 6">
            <a:extLst>
              <a:ext uri="{FF2B5EF4-FFF2-40B4-BE49-F238E27FC236}">
                <a16:creationId xmlns:a16="http://schemas.microsoft.com/office/drawing/2014/main" id="{A44C055E-D60E-17E7-3ACD-083115C91875}"/>
              </a:ext>
            </a:extLst>
          </p:cNvPr>
          <p:cNvPicPr>
            <a:picLocks noChangeAspect="1"/>
          </p:cNvPicPr>
          <p:nvPr/>
        </p:nvPicPr>
        <p:blipFill rotWithShape="1">
          <a:blip r:embed="rId3"/>
          <a:srcRect l="2732" r="1742"/>
          <a:stretch/>
        </p:blipFill>
        <p:spPr>
          <a:xfrm>
            <a:off x="5970104" y="318052"/>
            <a:ext cx="6157778" cy="6116412"/>
          </a:xfrm>
          <a:prstGeom prst="rect">
            <a:avLst/>
          </a:prstGeom>
        </p:spPr>
      </p:pic>
    </p:spTree>
    <p:extLst>
      <p:ext uri="{BB962C8B-B14F-4D97-AF65-F5344CB8AC3E}">
        <p14:creationId xmlns:p14="http://schemas.microsoft.com/office/powerpoint/2010/main" val="2806131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A25630-6D8D-45C3-C121-BF02BB313C50}"/>
              </a:ext>
            </a:extLst>
          </p:cNvPr>
          <p:cNvSpPr>
            <a:spLocks noGrp="1"/>
          </p:cNvSpPr>
          <p:nvPr>
            <p:ph type="sldNum" sz="quarter" idx="11"/>
          </p:nvPr>
        </p:nvSpPr>
        <p:spPr/>
        <p:txBody>
          <a:bodyPr/>
          <a:lstStyle/>
          <a:p>
            <a:fld id="{294A09A9-5501-47C1-A89A-A340965A2BE2}" type="slidenum">
              <a:rPr lang="en-US" smtClean="0"/>
              <a:pPr/>
              <a:t>28</a:t>
            </a:fld>
            <a:endParaRPr lang="en-US" dirty="0"/>
          </a:p>
        </p:txBody>
      </p:sp>
      <p:sp>
        <p:nvSpPr>
          <p:cNvPr id="4" name="Title 3">
            <a:extLst>
              <a:ext uri="{FF2B5EF4-FFF2-40B4-BE49-F238E27FC236}">
                <a16:creationId xmlns:a16="http://schemas.microsoft.com/office/drawing/2014/main" id="{83C2467E-E7B1-E7F5-AE6D-505E0AEEB0C2}"/>
              </a:ext>
            </a:extLst>
          </p:cNvPr>
          <p:cNvSpPr>
            <a:spLocks noGrp="1"/>
          </p:cNvSpPr>
          <p:nvPr>
            <p:ph type="title"/>
          </p:nvPr>
        </p:nvSpPr>
        <p:spPr>
          <a:xfrm>
            <a:off x="1656588" y="411480"/>
            <a:ext cx="8878824" cy="1069848"/>
          </a:xfrm>
        </p:spPr>
        <p:txBody>
          <a:bodyPr/>
          <a:lstStyle/>
          <a:p>
            <a:r>
              <a:rPr lang="en-US" dirty="0"/>
              <a:t>Wang is full substantiated in ICD </a:t>
            </a:r>
          </a:p>
        </p:txBody>
      </p:sp>
      <p:pic>
        <p:nvPicPr>
          <p:cNvPr id="7" name="Content Placeholder 6">
            <a:extLst>
              <a:ext uri="{FF2B5EF4-FFF2-40B4-BE49-F238E27FC236}">
                <a16:creationId xmlns:a16="http://schemas.microsoft.com/office/drawing/2014/main" id="{8652821A-09F7-B836-7773-B8C6B7B49997}"/>
              </a:ext>
            </a:extLst>
          </p:cNvPr>
          <p:cNvPicPr>
            <a:picLocks noGrp="1" noChangeAspect="1"/>
          </p:cNvPicPr>
          <p:nvPr>
            <p:ph idx="1"/>
          </p:nvPr>
        </p:nvPicPr>
        <p:blipFill>
          <a:blip r:embed="rId2"/>
          <a:stretch>
            <a:fillRect/>
          </a:stretch>
        </p:blipFill>
        <p:spPr>
          <a:xfrm>
            <a:off x="5770562" y="2091634"/>
            <a:ext cx="6421438" cy="2533165"/>
          </a:xfrm>
        </p:spPr>
      </p:pic>
      <p:pic>
        <p:nvPicPr>
          <p:cNvPr id="11" name="Picture 10">
            <a:extLst>
              <a:ext uri="{FF2B5EF4-FFF2-40B4-BE49-F238E27FC236}">
                <a16:creationId xmlns:a16="http://schemas.microsoft.com/office/drawing/2014/main" id="{29818386-C568-29DA-5B22-C9BA7AE72700}"/>
              </a:ext>
            </a:extLst>
          </p:cNvPr>
          <p:cNvPicPr>
            <a:picLocks noChangeAspect="1"/>
          </p:cNvPicPr>
          <p:nvPr/>
        </p:nvPicPr>
        <p:blipFill>
          <a:blip r:embed="rId3"/>
          <a:stretch>
            <a:fillRect/>
          </a:stretch>
        </p:blipFill>
        <p:spPr>
          <a:xfrm>
            <a:off x="1007281" y="3151332"/>
            <a:ext cx="4228783" cy="3609433"/>
          </a:xfrm>
          <a:prstGeom prst="rect">
            <a:avLst/>
          </a:prstGeom>
        </p:spPr>
      </p:pic>
      <p:grpSp>
        <p:nvGrpSpPr>
          <p:cNvPr id="15" name="Group 14">
            <a:extLst>
              <a:ext uri="{FF2B5EF4-FFF2-40B4-BE49-F238E27FC236}">
                <a16:creationId xmlns:a16="http://schemas.microsoft.com/office/drawing/2014/main" id="{8B135C1A-1F20-B730-70FD-59842A6E2248}"/>
              </a:ext>
            </a:extLst>
          </p:cNvPr>
          <p:cNvGrpSpPr/>
          <p:nvPr/>
        </p:nvGrpSpPr>
        <p:grpSpPr>
          <a:xfrm>
            <a:off x="10278745" y="4572520"/>
            <a:ext cx="1913255" cy="1673422"/>
            <a:chOff x="6683282" y="1822499"/>
            <a:chExt cx="1752795" cy="1487723"/>
          </a:xfrm>
        </p:grpSpPr>
        <p:pic>
          <p:nvPicPr>
            <p:cNvPr id="12" name="Picture 11">
              <a:extLst>
                <a:ext uri="{FF2B5EF4-FFF2-40B4-BE49-F238E27FC236}">
                  <a16:creationId xmlns:a16="http://schemas.microsoft.com/office/drawing/2014/main" id="{099E479D-8C8C-A339-2122-27D08E980F09}"/>
                </a:ext>
              </a:extLst>
            </p:cNvPr>
            <p:cNvPicPr>
              <a:picLocks noChangeAspect="1"/>
            </p:cNvPicPr>
            <p:nvPr/>
          </p:nvPicPr>
          <p:blipFill rotWithShape="1">
            <a:blip r:embed="rId4"/>
            <a:srcRect t="24956" r="5491" b="42671"/>
            <a:stretch/>
          </p:blipFill>
          <p:spPr>
            <a:xfrm>
              <a:off x="6683284" y="1922512"/>
              <a:ext cx="1752793" cy="1251416"/>
            </a:xfrm>
            <a:prstGeom prst="rect">
              <a:avLst/>
            </a:prstGeom>
          </p:spPr>
        </p:pic>
        <p:pic>
          <p:nvPicPr>
            <p:cNvPr id="13" name="Picture 12">
              <a:extLst>
                <a:ext uri="{FF2B5EF4-FFF2-40B4-BE49-F238E27FC236}">
                  <a16:creationId xmlns:a16="http://schemas.microsoft.com/office/drawing/2014/main" id="{D3A8103F-D576-66F0-5FA7-8864E4BDF1EE}"/>
                </a:ext>
              </a:extLst>
            </p:cNvPr>
            <p:cNvPicPr>
              <a:picLocks noChangeAspect="1"/>
            </p:cNvPicPr>
            <p:nvPr/>
          </p:nvPicPr>
          <p:blipFill rotWithShape="1">
            <a:blip r:embed="rId4"/>
            <a:srcRect l="2091" t="-526" r="3400" b="97142"/>
            <a:stretch/>
          </p:blipFill>
          <p:spPr>
            <a:xfrm>
              <a:off x="6683284" y="1822499"/>
              <a:ext cx="1752791" cy="100031"/>
            </a:xfrm>
            <a:prstGeom prst="rect">
              <a:avLst/>
            </a:prstGeom>
          </p:spPr>
        </p:pic>
        <p:pic>
          <p:nvPicPr>
            <p:cNvPr id="14" name="Picture 13">
              <a:extLst>
                <a:ext uri="{FF2B5EF4-FFF2-40B4-BE49-F238E27FC236}">
                  <a16:creationId xmlns:a16="http://schemas.microsoft.com/office/drawing/2014/main" id="{146DEA00-A466-AE7F-02A8-8C079F8525C6}"/>
                </a:ext>
              </a:extLst>
            </p:cNvPr>
            <p:cNvPicPr>
              <a:picLocks noChangeAspect="1"/>
            </p:cNvPicPr>
            <p:nvPr/>
          </p:nvPicPr>
          <p:blipFill rotWithShape="1">
            <a:blip r:embed="rId4"/>
            <a:srcRect l="2090" t="92286" r="913" b="2610"/>
            <a:stretch/>
          </p:blipFill>
          <p:spPr>
            <a:xfrm>
              <a:off x="6683282" y="3163204"/>
              <a:ext cx="1752793" cy="147018"/>
            </a:xfrm>
            <a:prstGeom prst="rect">
              <a:avLst/>
            </a:prstGeom>
          </p:spPr>
        </p:pic>
      </p:grpSp>
      <p:pic>
        <p:nvPicPr>
          <p:cNvPr id="17" name="Picture 16">
            <a:extLst>
              <a:ext uri="{FF2B5EF4-FFF2-40B4-BE49-F238E27FC236}">
                <a16:creationId xmlns:a16="http://schemas.microsoft.com/office/drawing/2014/main" id="{230E2E41-FAED-7964-3910-22CA4B16A138}"/>
              </a:ext>
            </a:extLst>
          </p:cNvPr>
          <p:cNvPicPr>
            <a:picLocks noChangeAspect="1"/>
          </p:cNvPicPr>
          <p:nvPr/>
        </p:nvPicPr>
        <p:blipFill>
          <a:blip r:embed="rId5"/>
          <a:stretch>
            <a:fillRect/>
          </a:stretch>
        </p:blipFill>
        <p:spPr>
          <a:xfrm>
            <a:off x="2489177" y="1566908"/>
            <a:ext cx="2746887" cy="1584424"/>
          </a:xfrm>
          <a:prstGeom prst="rect">
            <a:avLst/>
          </a:prstGeom>
        </p:spPr>
      </p:pic>
    </p:spTree>
    <p:extLst>
      <p:ext uri="{BB962C8B-B14F-4D97-AF65-F5344CB8AC3E}">
        <p14:creationId xmlns:p14="http://schemas.microsoft.com/office/powerpoint/2010/main" val="3491548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45ECB5-A849-373D-6880-83402E4B3BC7}"/>
              </a:ext>
            </a:extLst>
          </p:cNvPr>
          <p:cNvSpPr>
            <a:spLocks noGrp="1"/>
          </p:cNvSpPr>
          <p:nvPr>
            <p:ph type="sldNum" sz="quarter" idx="11"/>
          </p:nvPr>
        </p:nvSpPr>
        <p:spPr/>
        <p:txBody>
          <a:bodyPr/>
          <a:lstStyle/>
          <a:p>
            <a:fld id="{294A09A9-5501-47C1-A89A-A340965A2BE2}" type="slidenum">
              <a:rPr lang="en-US" smtClean="0"/>
              <a:pPr/>
              <a:t>29</a:t>
            </a:fld>
            <a:endParaRPr lang="en-US" dirty="0"/>
          </a:p>
        </p:txBody>
      </p:sp>
      <p:sp>
        <p:nvSpPr>
          <p:cNvPr id="4" name="Title 3">
            <a:extLst>
              <a:ext uri="{FF2B5EF4-FFF2-40B4-BE49-F238E27FC236}">
                <a16:creationId xmlns:a16="http://schemas.microsoft.com/office/drawing/2014/main" id="{2F9B7853-7D11-0C7A-47F3-D19380011863}"/>
              </a:ext>
            </a:extLst>
          </p:cNvPr>
          <p:cNvSpPr>
            <a:spLocks noGrp="1"/>
          </p:cNvSpPr>
          <p:nvPr>
            <p:ph type="title"/>
          </p:nvPr>
        </p:nvSpPr>
        <p:spPr/>
        <p:txBody>
          <a:bodyPr/>
          <a:lstStyle/>
          <a:p>
            <a:r>
              <a:rPr lang="en-US" dirty="0"/>
              <a:t> How they want you to conceptualize Satellites and GPS</a:t>
            </a:r>
          </a:p>
        </p:txBody>
      </p:sp>
      <p:pic>
        <p:nvPicPr>
          <p:cNvPr id="7" name="Content Placeholder 6">
            <a:extLst>
              <a:ext uri="{FF2B5EF4-FFF2-40B4-BE49-F238E27FC236}">
                <a16:creationId xmlns:a16="http://schemas.microsoft.com/office/drawing/2014/main" id="{9E4E785B-6887-AB92-74C8-B583F3124B3E}"/>
              </a:ext>
            </a:extLst>
          </p:cNvPr>
          <p:cNvPicPr>
            <a:picLocks noGrp="1" noChangeAspect="1"/>
          </p:cNvPicPr>
          <p:nvPr>
            <p:ph idx="1"/>
          </p:nvPr>
        </p:nvPicPr>
        <p:blipFill>
          <a:blip r:embed="rId2"/>
          <a:stretch>
            <a:fillRect/>
          </a:stretch>
        </p:blipFill>
        <p:spPr>
          <a:xfrm>
            <a:off x="799289" y="2180317"/>
            <a:ext cx="5401254" cy="3282950"/>
          </a:xfrm>
        </p:spPr>
      </p:pic>
      <p:pic>
        <p:nvPicPr>
          <p:cNvPr id="9" name="Picture 8">
            <a:extLst>
              <a:ext uri="{FF2B5EF4-FFF2-40B4-BE49-F238E27FC236}">
                <a16:creationId xmlns:a16="http://schemas.microsoft.com/office/drawing/2014/main" id="{003864E0-DE16-DE80-DB68-E312999B5A76}"/>
              </a:ext>
            </a:extLst>
          </p:cNvPr>
          <p:cNvPicPr>
            <a:picLocks noChangeAspect="1"/>
          </p:cNvPicPr>
          <p:nvPr/>
        </p:nvPicPr>
        <p:blipFill>
          <a:blip r:embed="rId3"/>
          <a:stretch>
            <a:fillRect/>
          </a:stretch>
        </p:blipFill>
        <p:spPr>
          <a:xfrm>
            <a:off x="6786154" y="1997492"/>
            <a:ext cx="5020492" cy="4396095"/>
          </a:xfrm>
          <a:prstGeom prst="rect">
            <a:avLst/>
          </a:prstGeom>
        </p:spPr>
      </p:pic>
    </p:spTree>
    <p:extLst>
      <p:ext uri="{BB962C8B-B14F-4D97-AF65-F5344CB8AC3E}">
        <p14:creationId xmlns:p14="http://schemas.microsoft.com/office/powerpoint/2010/main" val="478506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machine on a table">
            <a:extLst>
              <a:ext uri="{FF2B5EF4-FFF2-40B4-BE49-F238E27FC236}">
                <a16:creationId xmlns:a16="http://schemas.microsoft.com/office/drawing/2014/main" id="{035051F3-3A4A-52C2-6B5D-AFCEB7E6536C}"/>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5FBD3026-2116-6F5C-4CE9-2CAF3916A8AF}"/>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a:spcAft>
                <a:spcPts val="600"/>
              </a:spcAft>
            </a:pPr>
            <a:fld id="{294A09A9-5501-47C1-A89A-A340965A2BE2}" type="slidenum">
              <a:rPr lang="en-US">
                <a:solidFill>
                  <a:srgbClr val="FFFFFF"/>
                </a:solidFill>
                <a:cs typeface="+mn-cs"/>
              </a:rPr>
              <a:pPr algn="r">
                <a:spcAft>
                  <a:spcPts val="600"/>
                </a:spcAft>
              </a:pPr>
              <a:t>3</a:t>
            </a:fld>
            <a:endParaRPr lang="en-US">
              <a:solidFill>
                <a:srgbClr val="FFFFFF"/>
              </a:solidFill>
              <a:cs typeface="+mn-cs"/>
            </a:endParaRPr>
          </a:p>
        </p:txBody>
      </p:sp>
      <p:sp>
        <p:nvSpPr>
          <p:cNvPr id="8" name="TextBox 7">
            <a:extLst>
              <a:ext uri="{FF2B5EF4-FFF2-40B4-BE49-F238E27FC236}">
                <a16:creationId xmlns:a16="http://schemas.microsoft.com/office/drawing/2014/main" id="{090290A0-CBA0-927C-148D-7BB6FDC65E3C}"/>
              </a:ext>
            </a:extLst>
          </p:cNvPr>
          <p:cNvSpPr txBox="1"/>
          <p:nvPr/>
        </p:nvSpPr>
        <p:spPr>
          <a:xfrm>
            <a:off x="-87363" y="6538912"/>
            <a:ext cx="4944046" cy="369332"/>
          </a:xfrm>
          <a:prstGeom prst="rect">
            <a:avLst/>
          </a:prstGeom>
          <a:noFill/>
        </p:spPr>
        <p:txBody>
          <a:bodyPr wrap="none" rtlCol="0">
            <a:spAutoFit/>
          </a:bodyPr>
          <a:lstStyle/>
          <a:p>
            <a:r>
              <a:rPr lang="en-US" dirty="0">
                <a:solidFill>
                  <a:schemeClr val="bg1"/>
                </a:solidFill>
                <a:highlight>
                  <a:srgbClr val="000000"/>
                </a:highlight>
              </a:rPr>
              <a:t>https://www.youtube.com/watch?v=eOti3kKWX-c</a:t>
            </a:r>
          </a:p>
        </p:txBody>
      </p:sp>
    </p:spTree>
    <p:extLst>
      <p:ext uri="{BB962C8B-B14F-4D97-AF65-F5344CB8AC3E}">
        <p14:creationId xmlns:p14="http://schemas.microsoft.com/office/powerpoint/2010/main" val="4070782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4DE81-1BC8-7741-4135-9AA68CD1F7FA}"/>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a:spcAft>
                <a:spcPts val="600"/>
              </a:spcAft>
            </a:pPr>
            <a:fld id="{294A09A9-5501-47C1-A89A-A340965A2BE2}" type="slidenum">
              <a:rPr lang="en-US">
                <a:solidFill>
                  <a:srgbClr val="FFFFFF"/>
                </a:solidFill>
                <a:cs typeface="+mn-cs"/>
              </a:rPr>
              <a:pPr algn="r">
                <a:spcAft>
                  <a:spcPts val="600"/>
                </a:spcAft>
              </a:pPr>
              <a:t>30</a:t>
            </a:fld>
            <a:endParaRPr lang="en-US">
              <a:solidFill>
                <a:srgbClr val="FFFFFF"/>
              </a:solidFill>
              <a:cs typeface="+mn-cs"/>
            </a:endParaRPr>
          </a:p>
        </p:txBody>
      </p:sp>
      <p:pic>
        <p:nvPicPr>
          <p:cNvPr id="7" name="Content Placeholder 6">
            <a:extLst>
              <a:ext uri="{FF2B5EF4-FFF2-40B4-BE49-F238E27FC236}">
                <a16:creationId xmlns:a16="http://schemas.microsoft.com/office/drawing/2014/main" id="{59AB3AF7-9164-3E3B-D0B1-1878E962CE56}"/>
              </a:ext>
            </a:extLst>
          </p:cNvPr>
          <p:cNvPicPr>
            <a:picLocks noGrp="1" noChangeAspect="1"/>
          </p:cNvPicPr>
          <p:nvPr>
            <p:ph idx="1"/>
          </p:nvPr>
        </p:nvPicPr>
        <p:blipFill rotWithShape="1">
          <a:blip r:embed="rId3"/>
          <a:srcRect r="-2" b="7835"/>
          <a:stretch/>
        </p:blipFill>
        <p:spPr>
          <a:xfrm>
            <a:off x="-34642" y="1"/>
            <a:ext cx="12226642" cy="6873762"/>
          </a:xfrm>
          <a:prstGeom prst="rect">
            <a:avLst/>
          </a:prstGeom>
        </p:spPr>
      </p:pic>
      <p:pic>
        <p:nvPicPr>
          <p:cNvPr id="1026" name="Picture 2" descr="undefined">
            <a:extLst>
              <a:ext uri="{FF2B5EF4-FFF2-40B4-BE49-F238E27FC236}">
                <a16:creationId xmlns:a16="http://schemas.microsoft.com/office/drawing/2014/main" id="{128AA571-E9F9-48AC-0F8C-86DCE932D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510" y="1166528"/>
            <a:ext cx="3886197" cy="28066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EC8D9E-BBB2-9960-F57D-09100D08E376}"/>
              </a:ext>
            </a:extLst>
          </p:cNvPr>
          <p:cNvSpPr txBox="1"/>
          <p:nvPr/>
        </p:nvSpPr>
        <p:spPr>
          <a:xfrm>
            <a:off x="7907432" y="1118405"/>
            <a:ext cx="4563471" cy="200055"/>
          </a:xfrm>
          <a:prstGeom prst="rect">
            <a:avLst/>
          </a:prstGeom>
          <a:noFill/>
        </p:spPr>
        <p:txBody>
          <a:bodyPr wrap="square">
            <a:spAutoFit/>
          </a:bodyPr>
          <a:lstStyle/>
          <a:p>
            <a:r>
              <a:rPr lang="en-US" sz="700" dirty="0"/>
              <a:t>By Paulsava - Own work, CC BY-SA 4.0, https://commons.wikimedia.org/w/index.php?curid=47209685</a:t>
            </a:r>
          </a:p>
        </p:txBody>
      </p:sp>
    </p:spTree>
    <p:extLst>
      <p:ext uri="{BB962C8B-B14F-4D97-AF65-F5344CB8AC3E}">
        <p14:creationId xmlns:p14="http://schemas.microsoft.com/office/powerpoint/2010/main" val="3000308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8B2EA6-7B31-342A-A04C-1488587BA707}"/>
              </a:ext>
            </a:extLst>
          </p:cNvPr>
          <p:cNvSpPr>
            <a:spLocks noGrp="1"/>
          </p:cNvSpPr>
          <p:nvPr>
            <p:ph type="sldNum" sz="quarter" idx="11"/>
          </p:nvPr>
        </p:nvSpPr>
        <p:spPr/>
        <p:txBody>
          <a:bodyPr/>
          <a:lstStyle/>
          <a:p>
            <a:fld id="{294A09A9-5501-47C1-A89A-A340965A2BE2}" type="slidenum">
              <a:rPr lang="en-US" smtClean="0"/>
              <a:pPr/>
              <a:t>31</a:t>
            </a:fld>
            <a:endParaRPr lang="en-US" dirty="0"/>
          </a:p>
        </p:txBody>
      </p:sp>
      <p:sp>
        <p:nvSpPr>
          <p:cNvPr id="4" name="Title 3">
            <a:extLst>
              <a:ext uri="{FF2B5EF4-FFF2-40B4-BE49-F238E27FC236}">
                <a16:creationId xmlns:a16="http://schemas.microsoft.com/office/drawing/2014/main" id="{C1EC6219-4F42-645E-D106-3218E7329CF7}"/>
              </a:ext>
            </a:extLst>
          </p:cNvPr>
          <p:cNvSpPr>
            <a:spLocks noGrp="1"/>
          </p:cNvSpPr>
          <p:nvPr>
            <p:ph type="title"/>
          </p:nvPr>
        </p:nvSpPr>
        <p:spPr/>
        <p:txBody>
          <a:bodyPr/>
          <a:lstStyle/>
          <a:p>
            <a:r>
              <a:rPr lang="en-US" dirty="0"/>
              <a:t>Principle of Relative Simultaneity Not accounted for in GPS </a:t>
            </a:r>
          </a:p>
        </p:txBody>
      </p:sp>
      <p:sp>
        <p:nvSpPr>
          <p:cNvPr id="5" name="Content Placeholder 4">
            <a:extLst>
              <a:ext uri="{FF2B5EF4-FFF2-40B4-BE49-F238E27FC236}">
                <a16:creationId xmlns:a16="http://schemas.microsoft.com/office/drawing/2014/main" id="{41369011-37D2-13AF-EBDC-D34CDB14A9DA}"/>
              </a:ext>
            </a:extLst>
          </p:cNvPr>
          <p:cNvSpPr>
            <a:spLocks noGrp="1"/>
          </p:cNvSpPr>
          <p:nvPr>
            <p:ph idx="1"/>
          </p:nvPr>
        </p:nvSpPr>
        <p:spPr>
          <a:xfrm>
            <a:off x="1026266" y="1901952"/>
            <a:ext cx="10139468" cy="4392668"/>
          </a:xfrm>
        </p:spPr>
        <p:txBody>
          <a:bodyPr/>
          <a:lstStyle/>
          <a:p>
            <a:pPr marL="0" indent="0">
              <a:buNone/>
            </a:pPr>
            <a:r>
              <a:rPr lang="en-US" sz="2000" dirty="0"/>
              <a:t>The proposed constancy of the speed of light </a:t>
            </a:r>
          </a:p>
          <a:p>
            <a:pPr marL="0" indent="0">
              <a:buNone/>
            </a:pPr>
            <a:endParaRPr lang="en-US" sz="2000" dirty="0"/>
          </a:p>
          <a:p>
            <a:pPr marL="0" indent="0">
              <a:buNone/>
            </a:pPr>
            <a:r>
              <a:rPr lang="en-US" sz="2000" i="1" dirty="0"/>
              <a:t>c</a:t>
            </a:r>
            <a:r>
              <a:rPr lang="en-US" sz="2000" dirty="0"/>
              <a:t> is a fundamental postulate of the theory of Special Relativity. As a consequence of this postulate of constancy, observers moving relative to each other will not perceive events as occurring simultaneously—a phenomenon called “</a:t>
            </a:r>
            <a:r>
              <a:rPr lang="en-US" sz="2000" i="1" dirty="0"/>
              <a:t>relative simultaneity</a:t>
            </a:r>
            <a:r>
              <a:rPr lang="en-US" sz="2000" dirty="0"/>
              <a:t>”. This lack of a universal timeline for events is a direct consequence of the invariance of </a:t>
            </a:r>
            <a:r>
              <a:rPr lang="en-US" sz="2000" i="1" dirty="0"/>
              <a:t>c</a:t>
            </a:r>
            <a:r>
              <a:rPr lang="en-US" sz="2000" dirty="0"/>
              <a:t>, which mandates that the measurement of time intervals and spatial distances will differ between observers in relative motion.</a:t>
            </a:r>
          </a:p>
        </p:txBody>
      </p:sp>
    </p:spTree>
    <p:extLst>
      <p:ext uri="{BB962C8B-B14F-4D97-AF65-F5344CB8AC3E}">
        <p14:creationId xmlns:p14="http://schemas.microsoft.com/office/powerpoint/2010/main" val="387550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97B7BA-4189-8267-0033-8F9D8CA83B17}"/>
              </a:ext>
            </a:extLst>
          </p:cNvPr>
          <p:cNvPicPr>
            <a:picLocks noGrp="1" noChangeAspect="1"/>
          </p:cNvPicPr>
          <p:nvPr>
            <p:ph idx="1"/>
          </p:nvPr>
        </p:nvPicPr>
        <p:blipFill rotWithShape="1">
          <a:blip r:embed="rId3"/>
          <a:srcRect t="3445" r="795" b="6122"/>
          <a:stretch/>
        </p:blipFill>
        <p:spPr>
          <a:xfrm>
            <a:off x="2820040" y="92208"/>
            <a:ext cx="5858195" cy="1852588"/>
          </a:xfrm>
        </p:spPr>
      </p:pic>
      <p:pic>
        <p:nvPicPr>
          <p:cNvPr id="9" name="Picture 8">
            <a:extLst>
              <a:ext uri="{FF2B5EF4-FFF2-40B4-BE49-F238E27FC236}">
                <a16:creationId xmlns:a16="http://schemas.microsoft.com/office/drawing/2014/main" id="{4FE16CC3-B7F8-0946-D911-8B94B080E9CF}"/>
              </a:ext>
            </a:extLst>
          </p:cNvPr>
          <p:cNvPicPr>
            <a:picLocks noChangeAspect="1"/>
          </p:cNvPicPr>
          <p:nvPr/>
        </p:nvPicPr>
        <p:blipFill rotWithShape="1">
          <a:blip r:embed="rId4"/>
          <a:srcRect l="1523" t="2547" r="1"/>
          <a:stretch/>
        </p:blipFill>
        <p:spPr>
          <a:xfrm>
            <a:off x="2881512" y="1944796"/>
            <a:ext cx="5858195" cy="4525606"/>
          </a:xfrm>
          <a:prstGeom prst="rect">
            <a:avLst/>
          </a:prstGeom>
        </p:spPr>
      </p:pic>
    </p:spTree>
    <p:extLst>
      <p:ext uri="{BB962C8B-B14F-4D97-AF65-F5344CB8AC3E}">
        <p14:creationId xmlns:p14="http://schemas.microsoft.com/office/powerpoint/2010/main" val="1449340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0C612-A481-57D3-28FC-3A137D442E2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DD16905-53B4-B18F-EA93-FABD7FD1ABA8}"/>
              </a:ext>
            </a:extLst>
          </p:cNvPr>
          <p:cNvPicPr>
            <a:picLocks noGrp="1" noChangeAspect="1"/>
          </p:cNvPicPr>
          <p:nvPr>
            <p:ph idx="1"/>
          </p:nvPr>
        </p:nvPicPr>
        <p:blipFill>
          <a:blip r:embed="rId3"/>
          <a:stretch>
            <a:fillRect/>
          </a:stretch>
        </p:blipFill>
        <p:spPr>
          <a:xfrm>
            <a:off x="1765676" y="72998"/>
            <a:ext cx="8660648" cy="6712003"/>
          </a:xfrm>
        </p:spPr>
      </p:pic>
    </p:spTree>
    <p:extLst>
      <p:ext uri="{BB962C8B-B14F-4D97-AF65-F5344CB8AC3E}">
        <p14:creationId xmlns:p14="http://schemas.microsoft.com/office/powerpoint/2010/main" val="1151964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machine with buttons and switches&#10;&#10;Description automatically generated">
            <a:extLst>
              <a:ext uri="{FF2B5EF4-FFF2-40B4-BE49-F238E27FC236}">
                <a16:creationId xmlns:a16="http://schemas.microsoft.com/office/drawing/2014/main" id="{B57D58A5-6EA4-E993-0969-D3ACFD34EA6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8CFDD23C-54D0-3F03-635E-7B2E68DC151D}"/>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a:spcAft>
                <a:spcPts val="600"/>
              </a:spcAft>
            </a:pPr>
            <a:fld id="{294A09A9-5501-47C1-A89A-A340965A2BE2}" type="slidenum">
              <a:rPr lang="en-US">
                <a:solidFill>
                  <a:srgbClr val="FFFFFF"/>
                </a:solidFill>
                <a:cs typeface="+mn-cs"/>
              </a:rPr>
              <a:pPr algn="r">
                <a:spcAft>
                  <a:spcPts val="600"/>
                </a:spcAft>
              </a:pPr>
              <a:t>4</a:t>
            </a:fld>
            <a:endParaRPr lang="en-US">
              <a:solidFill>
                <a:srgbClr val="FFFFFF"/>
              </a:solidFill>
              <a:cs typeface="+mn-cs"/>
            </a:endParaRPr>
          </a:p>
        </p:txBody>
      </p:sp>
      <p:sp>
        <p:nvSpPr>
          <p:cNvPr id="8" name="TextBox 7">
            <a:extLst>
              <a:ext uri="{FF2B5EF4-FFF2-40B4-BE49-F238E27FC236}">
                <a16:creationId xmlns:a16="http://schemas.microsoft.com/office/drawing/2014/main" id="{D04510F9-C4F9-2405-0CAD-4FFD9E972163}"/>
              </a:ext>
            </a:extLst>
          </p:cNvPr>
          <p:cNvSpPr txBox="1"/>
          <p:nvPr/>
        </p:nvSpPr>
        <p:spPr>
          <a:xfrm>
            <a:off x="-87363" y="6539707"/>
            <a:ext cx="4944046" cy="369332"/>
          </a:xfrm>
          <a:prstGeom prst="rect">
            <a:avLst/>
          </a:prstGeom>
          <a:noFill/>
        </p:spPr>
        <p:txBody>
          <a:bodyPr wrap="none" rtlCol="0">
            <a:spAutoFit/>
          </a:bodyPr>
          <a:lstStyle/>
          <a:p>
            <a:r>
              <a:rPr lang="en-US" dirty="0">
                <a:solidFill>
                  <a:schemeClr val="bg1"/>
                </a:solidFill>
                <a:highlight>
                  <a:srgbClr val="000000"/>
                </a:highlight>
              </a:rPr>
              <a:t>https://www.youtube.com/watch?v=eOti3kKWX-c</a:t>
            </a:r>
          </a:p>
        </p:txBody>
      </p:sp>
    </p:spTree>
    <p:extLst>
      <p:ext uri="{BB962C8B-B14F-4D97-AF65-F5344CB8AC3E}">
        <p14:creationId xmlns:p14="http://schemas.microsoft.com/office/powerpoint/2010/main" val="374830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close-up of a machine&#10;&#10;Description automatically generated">
            <a:extLst>
              <a:ext uri="{FF2B5EF4-FFF2-40B4-BE49-F238E27FC236}">
                <a16:creationId xmlns:a16="http://schemas.microsoft.com/office/drawing/2014/main" id="{32EE5119-C292-6FEA-EA6C-6D48B521B8BB}"/>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FCE429F4-79CC-EB9F-A30F-6D7818E06350}"/>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a:spcAft>
                <a:spcPts val="600"/>
              </a:spcAft>
            </a:pPr>
            <a:fld id="{294A09A9-5501-47C1-A89A-A340965A2BE2}" type="slidenum">
              <a:rPr lang="en-US">
                <a:solidFill>
                  <a:srgbClr val="FFFFFF"/>
                </a:solidFill>
                <a:cs typeface="+mn-cs"/>
              </a:rPr>
              <a:pPr algn="r">
                <a:spcAft>
                  <a:spcPts val="600"/>
                </a:spcAft>
              </a:pPr>
              <a:t>5</a:t>
            </a:fld>
            <a:endParaRPr lang="en-US">
              <a:solidFill>
                <a:srgbClr val="FFFFFF"/>
              </a:solidFill>
              <a:cs typeface="+mn-cs"/>
            </a:endParaRPr>
          </a:p>
        </p:txBody>
      </p:sp>
      <p:sp>
        <p:nvSpPr>
          <p:cNvPr id="8" name="TextBox 7">
            <a:extLst>
              <a:ext uri="{FF2B5EF4-FFF2-40B4-BE49-F238E27FC236}">
                <a16:creationId xmlns:a16="http://schemas.microsoft.com/office/drawing/2014/main" id="{B89F4517-3C00-D79E-18CF-F029DA527F50}"/>
              </a:ext>
            </a:extLst>
          </p:cNvPr>
          <p:cNvSpPr txBox="1"/>
          <p:nvPr/>
        </p:nvSpPr>
        <p:spPr>
          <a:xfrm>
            <a:off x="-87363" y="6539707"/>
            <a:ext cx="4944046" cy="369332"/>
          </a:xfrm>
          <a:prstGeom prst="rect">
            <a:avLst/>
          </a:prstGeom>
          <a:noFill/>
        </p:spPr>
        <p:txBody>
          <a:bodyPr wrap="none" rtlCol="0">
            <a:spAutoFit/>
          </a:bodyPr>
          <a:lstStyle/>
          <a:p>
            <a:r>
              <a:rPr lang="en-US" dirty="0">
                <a:solidFill>
                  <a:schemeClr val="bg1"/>
                </a:solidFill>
                <a:highlight>
                  <a:srgbClr val="000000"/>
                </a:highlight>
              </a:rPr>
              <a:t>https://www.youtube.com/watch?v=eOti3kKWX-c</a:t>
            </a:r>
          </a:p>
        </p:txBody>
      </p:sp>
    </p:spTree>
    <p:extLst>
      <p:ext uri="{BB962C8B-B14F-4D97-AF65-F5344CB8AC3E}">
        <p14:creationId xmlns:p14="http://schemas.microsoft.com/office/powerpoint/2010/main" val="591823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B4BA76-9125-43D6-E6B4-4FCACF3A0281}"/>
              </a:ext>
            </a:extLst>
          </p:cNvPr>
          <p:cNvSpPr>
            <a:spLocks noGrp="1"/>
          </p:cNvSpPr>
          <p:nvPr>
            <p:ph type="sldNum" sz="quarter" idx="11"/>
          </p:nvPr>
        </p:nvSpPr>
        <p:spPr/>
        <p:txBody>
          <a:bodyPr/>
          <a:lstStyle/>
          <a:p>
            <a:fld id="{294A09A9-5501-47C1-A89A-A340965A2BE2}" type="slidenum">
              <a:rPr lang="en-US" smtClean="0"/>
              <a:pPr/>
              <a:t>6</a:t>
            </a:fld>
            <a:endParaRPr lang="en-US" dirty="0"/>
          </a:p>
        </p:txBody>
      </p:sp>
      <p:sp>
        <p:nvSpPr>
          <p:cNvPr id="4" name="Title 3">
            <a:extLst>
              <a:ext uri="{FF2B5EF4-FFF2-40B4-BE49-F238E27FC236}">
                <a16:creationId xmlns:a16="http://schemas.microsoft.com/office/drawing/2014/main" id="{0B22B880-DEB8-50BA-2EE8-87341FAD8E96}"/>
              </a:ext>
            </a:extLst>
          </p:cNvPr>
          <p:cNvSpPr>
            <a:spLocks noGrp="1"/>
          </p:cNvSpPr>
          <p:nvPr>
            <p:ph type="title"/>
          </p:nvPr>
        </p:nvSpPr>
        <p:spPr>
          <a:xfrm>
            <a:off x="1307898" y="32004"/>
            <a:ext cx="9576202" cy="1069848"/>
          </a:xfrm>
        </p:spPr>
        <p:txBody>
          <a:bodyPr/>
          <a:lstStyle/>
          <a:p>
            <a:pPr algn="ctr"/>
            <a:r>
              <a:rPr lang="en-US" dirty="0"/>
              <a:t>How an atomic clock works</a:t>
            </a:r>
          </a:p>
        </p:txBody>
      </p:sp>
      <p:pic>
        <p:nvPicPr>
          <p:cNvPr id="6" name="Content Placeholder 4" descr="A diagram of a tube schematic&#10;&#10;Description automatically generated">
            <a:extLst>
              <a:ext uri="{FF2B5EF4-FFF2-40B4-BE49-F238E27FC236}">
                <a16:creationId xmlns:a16="http://schemas.microsoft.com/office/drawing/2014/main" id="{923E68BC-FED7-076B-2042-E1F7BA96144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710" t="20126" r="9748" b="18574"/>
          <a:stretch/>
        </p:blipFill>
        <p:spPr>
          <a:xfrm>
            <a:off x="418719" y="1359571"/>
            <a:ext cx="11354559" cy="4861057"/>
          </a:xfrm>
        </p:spPr>
      </p:pic>
      <p:sp>
        <p:nvSpPr>
          <p:cNvPr id="7" name="TextBox 6">
            <a:extLst>
              <a:ext uri="{FF2B5EF4-FFF2-40B4-BE49-F238E27FC236}">
                <a16:creationId xmlns:a16="http://schemas.microsoft.com/office/drawing/2014/main" id="{CAC9BB69-A985-AC85-355B-6EE86A4273B6}"/>
              </a:ext>
            </a:extLst>
          </p:cNvPr>
          <p:cNvSpPr txBox="1"/>
          <p:nvPr/>
        </p:nvSpPr>
        <p:spPr>
          <a:xfrm>
            <a:off x="-93187" y="6552355"/>
            <a:ext cx="4944046" cy="369332"/>
          </a:xfrm>
          <a:prstGeom prst="rect">
            <a:avLst/>
          </a:prstGeom>
          <a:noFill/>
        </p:spPr>
        <p:txBody>
          <a:bodyPr wrap="none" rtlCol="0">
            <a:spAutoFit/>
          </a:bodyPr>
          <a:lstStyle/>
          <a:p>
            <a:r>
              <a:rPr lang="en-US" dirty="0">
                <a:solidFill>
                  <a:schemeClr val="bg1"/>
                </a:solidFill>
                <a:highlight>
                  <a:srgbClr val="000000"/>
                </a:highlight>
              </a:rPr>
              <a:t>https://www.youtube.com/watch?v=eOti3kKWX-c</a:t>
            </a:r>
          </a:p>
        </p:txBody>
      </p:sp>
    </p:spTree>
    <p:extLst>
      <p:ext uri="{BB962C8B-B14F-4D97-AF65-F5344CB8AC3E}">
        <p14:creationId xmlns:p14="http://schemas.microsoft.com/office/powerpoint/2010/main" val="3274677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B9B233-509F-3E28-B046-689C0BD6E1BE}"/>
              </a:ext>
            </a:extLst>
          </p:cNvPr>
          <p:cNvSpPr>
            <a:spLocks noGrp="1"/>
          </p:cNvSpPr>
          <p:nvPr>
            <p:ph type="sldNum" sz="quarter" idx="11"/>
          </p:nvPr>
        </p:nvSpPr>
        <p:spPr/>
        <p:txBody>
          <a:bodyPr/>
          <a:lstStyle/>
          <a:p>
            <a:fld id="{294A09A9-5501-47C1-A89A-A340965A2BE2}" type="slidenum">
              <a:rPr lang="en-US" smtClean="0"/>
              <a:pPr/>
              <a:t>7</a:t>
            </a:fld>
            <a:endParaRPr lang="en-US" dirty="0"/>
          </a:p>
        </p:txBody>
      </p:sp>
      <p:sp>
        <p:nvSpPr>
          <p:cNvPr id="4" name="Title 3">
            <a:extLst>
              <a:ext uri="{FF2B5EF4-FFF2-40B4-BE49-F238E27FC236}">
                <a16:creationId xmlns:a16="http://schemas.microsoft.com/office/drawing/2014/main" id="{07017AAD-D3E7-2014-5558-7199904E51FE}"/>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4F420634-8FDA-8364-653E-442B9621A3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0218" y="0"/>
            <a:ext cx="64414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086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A9061-3585-7A39-0B15-28B94003CE85}"/>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D7CE8DC8-4E39-F0EE-D792-74023E723FBB}"/>
              </a:ext>
            </a:extLst>
          </p:cNvPr>
          <p:cNvPicPr>
            <a:picLocks noChangeAspect="1"/>
          </p:cNvPicPr>
          <p:nvPr/>
        </p:nvPicPr>
        <p:blipFill>
          <a:blip r:embed="rId3"/>
          <a:stretch>
            <a:fillRect/>
          </a:stretch>
        </p:blipFill>
        <p:spPr>
          <a:xfrm>
            <a:off x="-395265" y="0"/>
            <a:ext cx="12918559" cy="6858000"/>
          </a:xfrm>
          <a:prstGeom prst="rect">
            <a:avLst/>
          </a:prstGeom>
        </p:spPr>
      </p:pic>
      <p:pic>
        <p:nvPicPr>
          <p:cNvPr id="5" name="Content Placeholder 4">
            <a:extLst>
              <a:ext uri="{FF2B5EF4-FFF2-40B4-BE49-F238E27FC236}">
                <a16:creationId xmlns:a16="http://schemas.microsoft.com/office/drawing/2014/main" id="{7EAF21AB-AD9C-B8D3-977F-7F415AE1B784}"/>
              </a:ext>
            </a:extLst>
          </p:cNvPr>
          <p:cNvPicPr>
            <a:picLocks noGrp="1" noChangeAspect="1"/>
          </p:cNvPicPr>
          <p:nvPr>
            <p:ph idx="1"/>
          </p:nvPr>
        </p:nvPicPr>
        <p:blipFill rotWithShape="1">
          <a:blip r:embed="rId4"/>
          <a:srcRect l="2552" t="12691" r="3915" b="4826"/>
          <a:stretch/>
        </p:blipFill>
        <p:spPr>
          <a:xfrm>
            <a:off x="6183923" y="5049954"/>
            <a:ext cx="6204557" cy="1808046"/>
          </a:xfrm>
        </p:spPr>
      </p:pic>
    </p:spTree>
    <p:extLst>
      <p:ext uri="{BB962C8B-B14F-4D97-AF65-F5344CB8AC3E}">
        <p14:creationId xmlns:p14="http://schemas.microsoft.com/office/powerpoint/2010/main" val="1769995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1E82A304-FC56-8B05-A472-3DDF5018AF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65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52335E0-C7E5-3EF1-2ED0-513F4328E9F7}"/>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a:spcAft>
                <a:spcPts val="600"/>
              </a:spcAft>
            </a:pPr>
            <a:fld id="{294A09A9-5501-47C1-A89A-A340965A2BE2}" type="slidenum">
              <a:rPr lang="en-US">
                <a:solidFill>
                  <a:srgbClr val="FFFFFF"/>
                </a:solidFill>
                <a:cs typeface="+mn-cs"/>
              </a:rPr>
              <a:pPr algn="r">
                <a:spcAft>
                  <a:spcPts val="600"/>
                </a:spcAft>
              </a:pPr>
              <a:t>9</a:t>
            </a:fld>
            <a:endParaRPr lang="en-US">
              <a:solidFill>
                <a:srgbClr val="FFFFFF"/>
              </a:solidFill>
              <a:cs typeface="+mn-cs"/>
            </a:endParaRPr>
          </a:p>
        </p:txBody>
      </p:sp>
      <p:sp>
        <p:nvSpPr>
          <p:cNvPr id="7" name="TextBox 6">
            <a:extLst>
              <a:ext uri="{FF2B5EF4-FFF2-40B4-BE49-F238E27FC236}">
                <a16:creationId xmlns:a16="http://schemas.microsoft.com/office/drawing/2014/main" id="{D04963BD-83A3-D862-8145-5EE7E51FDF96}"/>
              </a:ext>
            </a:extLst>
          </p:cNvPr>
          <p:cNvSpPr txBox="1"/>
          <p:nvPr/>
        </p:nvSpPr>
        <p:spPr>
          <a:xfrm>
            <a:off x="790529" y="-19738"/>
            <a:ext cx="6142808" cy="369332"/>
          </a:xfrm>
          <a:prstGeom prst="rect">
            <a:avLst/>
          </a:prstGeom>
          <a:noFill/>
        </p:spPr>
        <p:txBody>
          <a:bodyPr wrap="square">
            <a:spAutoFit/>
          </a:bodyPr>
          <a:lstStyle/>
          <a:p>
            <a:r>
              <a:rPr lang="en-US" b="0" i="0" dirty="0">
                <a:solidFill>
                  <a:srgbClr val="FF0000"/>
                </a:solidFill>
                <a:effectLst/>
                <a:latin typeface="Google Sans"/>
              </a:rPr>
              <a:t>Valence electrons</a:t>
            </a:r>
            <a:endParaRPr lang="en-US" dirty="0">
              <a:solidFill>
                <a:srgbClr val="FF0000"/>
              </a:solidFill>
            </a:endParaRPr>
          </a:p>
        </p:txBody>
      </p:sp>
      <p:cxnSp>
        <p:nvCxnSpPr>
          <p:cNvPr id="10" name="Straight Arrow Connector 9">
            <a:extLst>
              <a:ext uri="{FF2B5EF4-FFF2-40B4-BE49-F238E27FC236}">
                <a16:creationId xmlns:a16="http://schemas.microsoft.com/office/drawing/2014/main" id="{9CDDF2E0-AF89-ABA9-BCBB-42DE7E4BB953}"/>
              </a:ext>
            </a:extLst>
          </p:cNvPr>
          <p:cNvCxnSpPr>
            <a:cxnSpLocks/>
          </p:cNvCxnSpPr>
          <p:nvPr/>
        </p:nvCxnSpPr>
        <p:spPr>
          <a:xfrm flipH="1">
            <a:off x="1103697" y="466907"/>
            <a:ext cx="207720" cy="4183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BC3D5B-1392-3CDA-1E34-BECC6E114488}"/>
              </a:ext>
            </a:extLst>
          </p:cNvPr>
          <p:cNvCxnSpPr>
            <a:cxnSpLocks/>
          </p:cNvCxnSpPr>
          <p:nvPr/>
        </p:nvCxnSpPr>
        <p:spPr>
          <a:xfrm>
            <a:off x="1311417" y="466907"/>
            <a:ext cx="325184" cy="18278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83B20A-4037-6AF8-5968-4CD6CBBF68D9}"/>
              </a:ext>
            </a:extLst>
          </p:cNvPr>
          <p:cNvCxnSpPr>
            <a:cxnSpLocks/>
          </p:cNvCxnSpPr>
          <p:nvPr/>
        </p:nvCxnSpPr>
        <p:spPr>
          <a:xfrm>
            <a:off x="1311417" y="466907"/>
            <a:ext cx="890132" cy="18278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7F13E3-28C5-EAB8-3D09-8EB62BAC22A9}"/>
              </a:ext>
            </a:extLst>
          </p:cNvPr>
          <p:cNvCxnSpPr>
            <a:cxnSpLocks/>
          </p:cNvCxnSpPr>
          <p:nvPr/>
        </p:nvCxnSpPr>
        <p:spPr>
          <a:xfrm>
            <a:off x="1311417" y="466907"/>
            <a:ext cx="1495849" cy="18278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261F36B-265C-6EEF-FD28-7730E9506713}"/>
              </a:ext>
            </a:extLst>
          </p:cNvPr>
          <p:cNvCxnSpPr>
            <a:cxnSpLocks/>
          </p:cNvCxnSpPr>
          <p:nvPr/>
        </p:nvCxnSpPr>
        <p:spPr>
          <a:xfrm flipV="1">
            <a:off x="1311417" y="184666"/>
            <a:ext cx="9399294" cy="2822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C18395C-F5E8-279B-C09B-CECDFE3C71B9}"/>
              </a:ext>
            </a:extLst>
          </p:cNvPr>
          <p:cNvCxnSpPr>
            <a:cxnSpLocks/>
          </p:cNvCxnSpPr>
          <p:nvPr/>
        </p:nvCxnSpPr>
        <p:spPr>
          <a:xfrm flipH="1" flipV="1">
            <a:off x="489233" y="250441"/>
            <a:ext cx="822184" cy="2164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71A7B5E-E845-3A5E-8254-4FF623F3E870}"/>
              </a:ext>
            </a:extLst>
          </p:cNvPr>
          <p:cNvSpPr txBox="1"/>
          <p:nvPr/>
        </p:nvSpPr>
        <p:spPr>
          <a:xfrm>
            <a:off x="1262396" y="5498756"/>
            <a:ext cx="6135798" cy="369332"/>
          </a:xfrm>
          <a:prstGeom prst="rect">
            <a:avLst/>
          </a:prstGeom>
          <a:noFill/>
        </p:spPr>
        <p:txBody>
          <a:bodyPr wrap="square">
            <a:spAutoFit/>
          </a:bodyPr>
          <a:lstStyle/>
          <a:p>
            <a:r>
              <a:rPr lang="en-US" b="0" i="0" dirty="0">
                <a:solidFill>
                  <a:srgbClr val="FF0000"/>
                </a:solidFill>
                <a:effectLst/>
                <a:latin typeface="Google Sans"/>
              </a:rPr>
              <a:t>Total electrons in the nucleus </a:t>
            </a:r>
            <a:endParaRPr lang="en-US" dirty="0"/>
          </a:p>
        </p:txBody>
      </p:sp>
      <p:cxnSp>
        <p:nvCxnSpPr>
          <p:cNvPr id="52" name="Straight Arrow Connector 51">
            <a:extLst>
              <a:ext uri="{FF2B5EF4-FFF2-40B4-BE49-F238E27FC236}">
                <a16:creationId xmlns:a16="http://schemas.microsoft.com/office/drawing/2014/main" id="{E207AD0E-C789-B76D-B6E7-6AFD31F5D47C}"/>
              </a:ext>
            </a:extLst>
          </p:cNvPr>
          <p:cNvCxnSpPr>
            <a:cxnSpLocks/>
          </p:cNvCxnSpPr>
          <p:nvPr/>
        </p:nvCxnSpPr>
        <p:spPr>
          <a:xfrm flipH="1" flipV="1">
            <a:off x="489233" y="4089299"/>
            <a:ext cx="984776" cy="14115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3E4B985-79E3-A8A7-B1DC-F715D233CAEC}"/>
              </a:ext>
            </a:extLst>
          </p:cNvPr>
          <p:cNvCxnSpPr>
            <a:cxnSpLocks/>
          </p:cNvCxnSpPr>
          <p:nvPr/>
        </p:nvCxnSpPr>
        <p:spPr>
          <a:xfrm flipH="1" flipV="1">
            <a:off x="487709" y="3383862"/>
            <a:ext cx="987062" cy="21050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EC91B6C-F2E1-4670-637D-11E386CB075F}"/>
              </a:ext>
            </a:extLst>
          </p:cNvPr>
          <p:cNvCxnSpPr>
            <a:cxnSpLocks/>
          </p:cNvCxnSpPr>
          <p:nvPr/>
        </p:nvCxnSpPr>
        <p:spPr>
          <a:xfrm flipH="1" flipV="1">
            <a:off x="436815" y="2720186"/>
            <a:ext cx="1037575" cy="27672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389320"/>
      </p:ext>
    </p:extLst>
  </p:cSld>
  <p:clrMapOvr>
    <a:masterClrMapping/>
  </p:clrMapOvr>
</p:sld>
</file>

<file path=ppt/theme/theme1.xml><?xml version="1.0" encoding="utf-8"?>
<a:theme xmlns:a="http://schemas.openxmlformats.org/drawingml/2006/main" name="Office Theme">
  <a:themeElements>
    <a:clrScheme name="Custom 43">
      <a:dk1>
        <a:srgbClr val="000000"/>
      </a:dk1>
      <a:lt1>
        <a:srgbClr val="FFFFFF"/>
      </a:lt1>
      <a:dk2>
        <a:srgbClr val="64DFED"/>
      </a:dk2>
      <a:lt2>
        <a:srgbClr val="E7E6E6"/>
      </a:lt2>
      <a:accent1>
        <a:srgbClr val="92CDF0"/>
      </a:accent1>
      <a:accent2>
        <a:srgbClr val="92CDF0"/>
      </a:accent2>
      <a:accent3>
        <a:srgbClr val="ABC3F0"/>
      </a:accent3>
      <a:accent4>
        <a:srgbClr val="C3B9F2"/>
      </a:accent4>
      <a:accent5>
        <a:srgbClr val="AAA5F9"/>
      </a:accent5>
      <a:accent6>
        <a:srgbClr val="F6A6F4"/>
      </a:accent6>
      <a:hlink>
        <a:srgbClr val="0563C1"/>
      </a:hlink>
      <a:folHlink>
        <a:srgbClr val="954F72"/>
      </a:folHlink>
    </a:clrScheme>
    <a:fontScheme name="Custom 39">
      <a:majorFont>
        <a:latin typeface="Tw Cen M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3C4A95C-9007-4EA6-944B-306B6F2A0100}">
  <ds:schemaRefs>
    <ds:schemaRef ds:uri="http://schemas.microsoft.com/sharepoint/v3/contenttype/forms"/>
  </ds:schemaRefs>
</ds:datastoreItem>
</file>

<file path=customXml/itemProps2.xml><?xml version="1.0" encoding="utf-8"?>
<ds:datastoreItem xmlns:ds="http://schemas.openxmlformats.org/officeDocument/2006/customXml" ds:itemID="{62CF8670-35D1-4455-AC7A-762B7388BE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4A3FD6-E6BF-490E-B6B4-6A011394B0E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TM66925244</Template>
  <TotalTime>0</TotalTime>
  <Words>2176</Words>
  <Application>Microsoft Office PowerPoint</Application>
  <PresentationFormat>Widescreen</PresentationFormat>
  <Paragraphs>169</Paragraphs>
  <Slides>33</Slides>
  <Notes>17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Arial</vt:lpstr>
      <vt:lpstr>Calibri</vt:lpstr>
      <vt:lpstr>Calibri Light</vt:lpstr>
      <vt:lpstr>Consolas</vt:lpstr>
      <vt:lpstr>Courier New</vt:lpstr>
      <vt:lpstr>Google Sans</vt:lpstr>
      <vt:lpstr>KaTeX_Fraktur</vt:lpstr>
      <vt:lpstr>KaTeX_Main</vt:lpstr>
      <vt:lpstr>KaTeX_Math</vt:lpstr>
      <vt:lpstr>Segoe UI Light</vt:lpstr>
      <vt:lpstr>Times New Roman</vt:lpstr>
      <vt:lpstr>Tw Cen MT</vt:lpstr>
      <vt:lpstr>Office Theme</vt:lpstr>
      <vt:lpstr>1_Office Theme</vt:lpstr>
      <vt:lpstr>GPS Technology and Relativity</vt:lpstr>
      <vt:lpstr>GPS is a TIME interval &amp; range measurement </vt:lpstr>
      <vt:lpstr>PowerPoint Presentation</vt:lpstr>
      <vt:lpstr>PowerPoint Presentation</vt:lpstr>
      <vt:lpstr>PowerPoint Presentation</vt:lpstr>
      <vt:lpstr>How an atomic clock works</vt:lpstr>
      <vt:lpstr>PowerPoint Presentation</vt:lpstr>
      <vt:lpstr>PowerPoint Presentation</vt:lpstr>
      <vt:lpstr>PowerPoint Presentation</vt:lpstr>
      <vt:lpstr>PowerPoint Presentation</vt:lpstr>
      <vt:lpstr>Einsteinian Clock Synchronization</vt:lpstr>
      <vt:lpstr>Hafele-KeatinG</vt:lpstr>
      <vt:lpstr>HK: Post Analysis &amp; Mathematical consolidation</vt:lpstr>
      <vt:lpstr>Sagnac Corrections</vt:lpstr>
      <vt:lpstr>PowerPoint Presentation</vt:lpstr>
      <vt:lpstr>Meridian Corrections</vt:lpstr>
      <vt:lpstr>Corrections they don’t make</vt:lpstr>
      <vt:lpstr>Earth’s Nonexistent orbital velocity</vt:lpstr>
      <vt:lpstr>Ron Hatch: Escape From Einstein</vt:lpstr>
      <vt:lpstr>PowerPoint Presentation</vt:lpstr>
      <vt:lpstr>PowerPoint Presentation</vt:lpstr>
      <vt:lpstr>Range Measurement Equation </vt:lpstr>
      <vt:lpstr>PowerPoint Presentation</vt:lpstr>
      <vt:lpstr>GPS’ Range Measurement Equation:</vt:lpstr>
      <vt:lpstr>Visual difference between a time interval system and traditional distance derivation</vt:lpstr>
      <vt:lpstr>PowerPoint Presentation</vt:lpstr>
      <vt:lpstr>PowerPoint Presentation</vt:lpstr>
      <vt:lpstr>Wang is full substantiated in ICD </vt:lpstr>
      <vt:lpstr> How they want you to conceptualize Satellites and GPS</vt:lpstr>
      <vt:lpstr>PowerPoint Presentation</vt:lpstr>
      <vt:lpstr>Principle of Relative Simultaneity Not accounted for in GPS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 INVESTING &amp; TRADING</dc:title>
  <dc:creator/>
  <cp:lastModifiedBy/>
  <cp:revision>2</cp:revision>
  <dcterms:created xsi:type="dcterms:W3CDTF">2022-10-27T00:37:19Z</dcterms:created>
  <dcterms:modified xsi:type="dcterms:W3CDTF">2024-03-30T05:28:03Z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