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8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1" r:id="rId12"/>
    <p:sldId id="265" r:id="rId13"/>
    <p:sldId id="266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6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3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174E-AF32-BB1B-4AAA-A9A2C3D3C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C3E12-CB42-63D8-6D86-317B0FAEB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AEF4F-C493-9460-9AD6-AA44EF3A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9355-E0E7-4CD0-9EFA-0A86B0AD3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9A0E2-FFBE-10CC-64B2-BC57064F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78F52-FAC3-8BB4-7FA7-F67718CE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D9A6-C360-4F8C-994E-9C0ACF57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A372-BA84-6474-B945-6872335C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7FBDA-26F4-019C-EBFE-23C4A28AA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B8C7E-64D6-360D-9131-44229EE0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9355-E0E7-4CD0-9EFA-0A86B0AD3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AD469-1E11-C883-39D3-25659CCE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D1BF9-F396-A398-2C5C-AEA9A7B7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D9A6-C360-4F8C-994E-9C0ACF57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9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E7F03-15E9-1FE5-5106-7763FE75E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92428-94EE-7C77-97DD-78EDF419D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52BF5-FF5E-A3F6-E939-021CBDF4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9355-E0E7-4CD0-9EFA-0A86B0AD3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5E273-1B78-6801-7230-8BB452B5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AFE2D-0062-ED82-4676-F050D423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D9A6-C360-4F8C-994E-9C0ACF57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D8D1-BCC7-3AE9-D455-2C06CDBE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6CA6D-2F81-9152-0AF9-214800410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3E8A8-7478-1344-212C-A902DC681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9355-E0E7-4CD0-9EFA-0A86B0AD3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7AEA-4F68-9198-9D09-4F23816C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B24B3-968D-D7AB-1CDF-2DB114C8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D9A6-C360-4F8C-994E-9C0ACF57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0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D105-0D6F-EF84-0902-CED04EE8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92821-4B01-CBD0-D0A9-8D694BE4E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C522C-4FF7-E17B-05A7-C31DB254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9355-E0E7-4CD0-9EFA-0A86B0AD3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08597-A1F2-C1FB-3E8E-D121A411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3D72A-C6ED-2B02-6883-8B905E26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D9A6-C360-4F8C-994E-9C0ACF57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7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8ED4-BCCE-6DCB-D8BC-AF4E4434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3DC08-375E-2E8A-182A-99C2E25F7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C0D1-4131-024A-275B-F316922CF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72345-0719-45A3-2C9C-DA4C1F0A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9355-E0E7-4CD0-9EFA-0A86B0AD3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6E3E7-D88B-229F-1BEE-13A925E5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15958-1528-C9F9-F05D-E9C0CACB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D9A6-C360-4F8C-994E-9C0ACF57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7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F780-4D07-53CE-FDA5-3F3B5091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FD889-58A3-8214-CBA0-0AF91F26F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EC822-25AB-E187-37B7-E9F29F347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FAA7E-4A16-EE8B-15B1-8BFBDBB15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07005-AADE-562E-0CA2-DB848093F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6F2C5-63E8-9F2A-2336-DCAE4B62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9355-E0E7-4CD0-9EFA-0A86B0AD3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EAD57E-EE22-2D84-0817-919FFF5B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D1A36C-7973-62D4-7D4C-2AC8654B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D9A6-C360-4F8C-994E-9C0ACF57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5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AABE-825A-6D76-9EB7-CCDB37C5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31A13-4D3A-2A11-E6E1-2AEEEE3A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9355-E0E7-4CD0-9EFA-0A86B0AD3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084CE-C5C9-E17E-883A-01E3D71B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A729E-8C05-24CE-4A8F-FC718AFC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D9A6-C360-4F8C-994E-9C0ACF57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C2E11-F543-B953-A1FF-3EDABCCA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9355-E0E7-4CD0-9EFA-0A86B0AD3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85CEE-4D2C-DDE6-5F24-C959DC0D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F018B-CB1D-EE2A-1595-BBB33C2B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D9A6-C360-4F8C-994E-9C0ACF57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5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87DFB-CE7D-B416-0137-0F32DA57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0380E-1E77-5AEC-E25D-E22DE28EF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F8176-593B-7818-1D96-3D9069027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42535-05B0-6293-C05D-C7F98EF8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9355-E0E7-4CD0-9EFA-0A86B0AD3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9CF99-8A43-AE18-1336-69D855DB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14688-77C8-ED85-7068-43040D79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D9A6-C360-4F8C-994E-9C0ACF57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5909-B32F-59D7-0F73-718EC846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D0508F-CDB6-7027-EE42-DF37A8DBF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03D68-3D6D-1DF5-D4E4-28C31A911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A0BF6-1AEB-51D6-9C9C-9DB9F0D8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9355-E0E7-4CD0-9EFA-0A86B0AD3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B5289-34FB-15EA-958A-306A76D0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34037-6243-329A-C8D2-A083D46E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D9A6-C360-4F8C-994E-9C0ACF57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8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3B8BB-632A-A5B4-3E3D-C71266EC8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C4DDE-D498-B491-FC2F-0C2939FDD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3BDD6-8C01-D2CD-4154-438AD1B04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79355-E0E7-4CD0-9EFA-0A86B0AD3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40FAC-A754-0684-6F0D-0D5FCA62B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8044A-E0C4-DB66-8E27-B5B460F4A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D9A6-C360-4F8C-994E-9C0ACF57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7C273-1E47-BD16-E679-64EDA4A9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the sun and earth&#10;&#10;Description automatically generated with low confidence">
            <a:extLst>
              <a:ext uri="{FF2B5EF4-FFF2-40B4-BE49-F238E27FC236}">
                <a16:creationId xmlns:a16="http://schemas.microsoft.com/office/drawing/2014/main" id="{CB26B87E-1DA0-92FD-AF06-E96CDBC3D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" y="0"/>
            <a:ext cx="12194087" cy="6858000"/>
          </a:xfrm>
        </p:spPr>
      </p:pic>
    </p:spTree>
    <p:extLst>
      <p:ext uri="{BB962C8B-B14F-4D97-AF65-F5344CB8AC3E}">
        <p14:creationId xmlns:p14="http://schemas.microsoft.com/office/powerpoint/2010/main" val="40053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10D3-BCF6-DE30-22B4-07FA3BAE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F97C440-BFD4-053F-7AFC-BC1B2E75A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" y="0"/>
            <a:ext cx="12194087" cy="6858000"/>
          </a:xfrm>
        </p:spPr>
      </p:pic>
    </p:spTree>
    <p:extLst>
      <p:ext uri="{BB962C8B-B14F-4D97-AF65-F5344CB8AC3E}">
        <p14:creationId xmlns:p14="http://schemas.microsoft.com/office/powerpoint/2010/main" val="16334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94D4-CE69-AA72-26C5-F8FFEBD3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screenshot, astronomy&#10;&#10;Description automatically generated">
            <a:extLst>
              <a:ext uri="{FF2B5EF4-FFF2-40B4-BE49-F238E27FC236}">
                <a16:creationId xmlns:a16="http://schemas.microsoft.com/office/drawing/2014/main" id="{CF8754DC-75F2-2807-7F74-A6638734D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" y="0"/>
            <a:ext cx="12194087" cy="6858000"/>
          </a:xfrm>
        </p:spPr>
      </p:pic>
    </p:spTree>
    <p:extLst>
      <p:ext uri="{BB962C8B-B14F-4D97-AF65-F5344CB8AC3E}">
        <p14:creationId xmlns:p14="http://schemas.microsoft.com/office/powerpoint/2010/main" val="383387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078B-92F2-783F-7790-49189564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document&#10;&#10;Description automatically generated with low confidence">
            <a:extLst>
              <a:ext uri="{FF2B5EF4-FFF2-40B4-BE49-F238E27FC236}">
                <a16:creationId xmlns:a16="http://schemas.microsoft.com/office/drawing/2014/main" id="{156EB013-0941-A02A-4E38-885FC6538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1" y="111664"/>
            <a:ext cx="6629398" cy="6634672"/>
          </a:xfrm>
        </p:spPr>
      </p:pic>
    </p:spTree>
    <p:extLst>
      <p:ext uri="{BB962C8B-B14F-4D97-AF65-F5344CB8AC3E}">
        <p14:creationId xmlns:p14="http://schemas.microsoft.com/office/powerpoint/2010/main" val="196061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0186-6F90-CBC0-9D7C-94DB7A4A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font, screenshot, black and white&#10;&#10;Description automatically generated">
            <a:extLst>
              <a:ext uri="{FF2B5EF4-FFF2-40B4-BE49-F238E27FC236}">
                <a16:creationId xmlns:a16="http://schemas.microsoft.com/office/drawing/2014/main" id="{62601AE4-43D6-D2A3-B4E6-DE8D8FCAA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12" y="0"/>
            <a:ext cx="7121654" cy="6827191"/>
          </a:xfrm>
        </p:spPr>
      </p:pic>
    </p:spTree>
    <p:extLst>
      <p:ext uri="{BB962C8B-B14F-4D97-AF65-F5344CB8AC3E}">
        <p14:creationId xmlns:p14="http://schemas.microsoft.com/office/powerpoint/2010/main" val="415465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61B84-7AF8-7985-4436-F2518338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643785D-C6CA-4170-62C8-98B0A4AB1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876"/>
            <a:ext cx="12192000" cy="6705124"/>
          </a:xfrm>
        </p:spPr>
      </p:pic>
    </p:spTree>
    <p:extLst>
      <p:ext uri="{BB962C8B-B14F-4D97-AF65-F5344CB8AC3E}">
        <p14:creationId xmlns:p14="http://schemas.microsoft.com/office/powerpoint/2010/main" val="1793068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56F9-9ABC-58A3-33AA-A3B124D1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E879-AD9C-2D8A-B875-F452F13BC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Spacetime isn’t a mechanism for displacement (if any) as shown by the lack of gravitational redshift.</a:t>
            </a:r>
          </a:p>
          <a:p>
            <a:r>
              <a:rPr lang="en-US" dirty="0"/>
              <a:t>The moon has no electric or magnetic medium around its limb</a:t>
            </a:r>
          </a:p>
          <a:p>
            <a:endParaRPr lang="en-US" dirty="0"/>
          </a:p>
          <a:p>
            <a:r>
              <a:rPr lang="en-US" dirty="0"/>
              <a:t>If the displacement around the limbs exist at all, it cannot be attributed to spacetime, plasma or magnetic and electric fields.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5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F513-D8B7-5ACE-6B7B-37104D4D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astronomical object, sphere, planet, circle&#10;&#10;Description automatically generated">
            <a:extLst>
              <a:ext uri="{FF2B5EF4-FFF2-40B4-BE49-F238E27FC236}">
                <a16:creationId xmlns:a16="http://schemas.microsoft.com/office/drawing/2014/main" id="{04299900-B0D3-D3D8-C830-387905CDB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/>
          <a:stretch/>
        </p:blipFill>
        <p:spPr>
          <a:xfrm>
            <a:off x="2454088" y="0"/>
            <a:ext cx="7425018" cy="6864004"/>
          </a:xfrm>
        </p:spPr>
      </p:pic>
    </p:spTree>
    <p:extLst>
      <p:ext uri="{BB962C8B-B14F-4D97-AF65-F5344CB8AC3E}">
        <p14:creationId xmlns:p14="http://schemas.microsoft.com/office/powerpoint/2010/main" val="79091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FA9E-A979-08BE-9320-9095A1CA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moon&#10;&#10;Description automatically generated with low confidence">
            <a:extLst>
              <a:ext uri="{FF2B5EF4-FFF2-40B4-BE49-F238E27FC236}">
                <a16:creationId xmlns:a16="http://schemas.microsoft.com/office/drawing/2014/main" id="{9E4A794E-4F00-8A53-5AF6-1F54901F5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53" y="0"/>
            <a:ext cx="7741024" cy="6854569"/>
          </a:xfrm>
        </p:spPr>
      </p:pic>
    </p:spTree>
    <p:extLst>
      <p:ext uri="{BB962C8B-B14F-4D97-AF65-F5344CB8AC3E}">
        <p14:creationId xmlns:p14="http://schemas.microsoft.com/office/powerpoint/2010/main" val="97459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0E0E-5541-61C0-DBBE-0A2D10F90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B9680-51FB-E1D2-C3EB-30DEB0891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human face, text, clothing, suit&#10;&#10;Description automatically generated">
            <a:extLst>
              <a:ext uri="{FF2B5EF4-FFF2-40B4-BE49-F238E27FC236}">
                <a16:creationId xmlns:a16="http://schemas.microsoft.com/office/drawing/2014/main" id="{D774D2E0-FD3D-788F-C0A4-E6D9FE649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" y="0"/>
            <a:ext cx="12181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3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EFCA-9F9B-357D-694F-5547B73A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F58B8D4A-0A1B-CA64-2241-45F359423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50"/>
            <a:ext cx="12192000" cy="6860350"/>
          </a:xfrm>
        </p:spPr>
      </p:pic>
    </p:spTree>
    <p:extLst>
      <p:ext uri="{BB962C8B-B14F-4D97-AF65-F5344CB8AC3E}">
        <p14:creationId xmlns:p14="http://schemas.microsoft.com/office/powerpoint/2010/main" val="406444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7005-A59B-A976-8350-6744FB53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itting on a couch reading a book&#10;&#10;Description automatically generated with medium confidence">
            <a:extLst>
              <a:ext uri="{FF2B5EF4-FFF2-40B4-BE49-F238E27FC236}">
                <a16:creationId xmlns:a16="http://schemas.microsoft.com/office/drawing/2014/main" id="{7EF7ECE8-DA66-9BAF-DC0E-9CCB66D13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" y="0"/>
            <a:ext cx="12194087" cy="6858000"/>
          </a:xfrm>
        </p:spPr>
      </p:pic>
    </p:spTree>
    <p:extLst>
      <p:ext uri="{BB962C8B-B14F-4D97-AF65-F5344CB8AC3E}">
        <p14:creationId xmlns:p14="http://schemas.microsoft.com/office/powerpoint/2010/main" val="224336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07A99-801D-F788-6BC2-99016FE5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sky, star, astronomy&#10;&#10;Description automatically generated">
            <a:extLst>
              <a:ext uri="{FF2B5EF4-FFF2-40B4-BE49-F238E27FC236}">
                <a16:creationId xmlns:a16="http://schemas.microsoft.com/office/drawing/2014/main" id="{C0C05359-FBCB-455A-8BFB-7D67EA40A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" y="0"/>
            <a:ext cx="12194087" cy="6858000"/>
          </a:xfrm>
        </p:spPr>
      </p:pic>
    </p:spTree>
    <p:extLst>
      <p:ext uri="{BB962C8B-B14F-4D97-AF65-F5344CB8AC3E}">
        <p14:creationId xmlns:p14="http://schemas.microsoft.com/office/powerpoint/2010/main" val="148302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B61A-1089-A42B-6282-C1F85D92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C15E3638-C967-70AB-7C93-9E88EE185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" y="0"/>
            <a:ext cx="12194087" cy="6858000"/>
          </a:xfrm>
        </p:spPr>
      </p:pic>
    </p:spTree>
    <p:extLst>
      <p:ext uri="{BB962C8B-B14F-4D97-AF65-F5344CB8AC3E}">
        <p14:creationId xmlns:p14="http://schemas.microsoft.com/office/powerpoint/2010/main" val="15032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0327-DC54-4097-2F25-C624063E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9155F1E7-C7D3-14B4-9742-2F2C7B4AE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"/>
            <a:ext cx="12192000" cy="6856826"/>
          </a:xfrm>
        </p:spPr>
      </p:pic>
    </p:spTree>
    <p:extLst>
      <p:ext uri="{BB962C8B-B14F-4D97-AF65-F5344CB8AC3E}">
        <p14:creationId xmlns:p14="http://schemas.microsoft.com/office/powerpoint/2010/main" val="3872532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54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X</dc:creator>
  <cp:lastModifiedBy>Alan X</cp:lastModifiedBy>
  <cp:revision>1</cp:revision>
  <dcterms:created xsi:type="dcterms:W3CDTF">2023-06-05T01:17:33Z</dcterms:created>
  <dcterms:modified xsi:type="dcterms:W3CDTF">2023-06-06T05:52:13Z</dcterms:modified>
</cp:coreProperties>
</file>