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62" r:id="rId3"/>
    <p:sldId id="409" r:id="rId4"/>
    <p:sldId id="410" r:id="rId5"/>
    <p:sldId id="347" r:id="rId6"/>
    <p:sldId id="346" r:id="rId7"/>
    <p:sldId id="403" r:id="rId8"/>
    <p:sldId id="404" r:id="rId9"/>
    <p:sldId id="405" r:id="rId10"/>
    <p:sldId id="355" r:id="rId11"/>
    <p:sldId id="357" r:id="rId12"/>
    <p:sldId id="358" r:id="rId13"/>
    <p:sldId id="406" r:id="rId14"/>
    <p:sldId id="407" r:id="rId15"/>
    <p:sldId id="40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A60E48-84BB-4EEC-B3E1-3EBE89EB4980}" v="9" dt="2023-10-10T08:38:56.4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1" autoAdjust="0"/>
    <p:restoredTop sz="94660"/>
  </p:normalViewPr>
  <p:slideViewPr>
    <p:cSldViewPr snapToGrid="0">
      <p:cViewPr varScale="1">
        <p:scale>
          <a:sx n="141" d="100"/>
          <a:sy n="141" d="100"/>
        </p:scale>
        <p:origin x="132" y="8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X" userId="4be68f9623ba8417" providerId="LiveId" clId="{25A60E48-84BB-4EEC-B3E1-3EBE89EB4980}"/>
    <pc:docChg chg="undo custSel addSld delSld modSld">
      <pc:chgData name="Alan X" userId="4be68f9623ba8417" providerId="LiveId" clId="{25A60E48-84BB-4EEC-B3E1-3EBE89EB4980}" dt="2023-10-10T08:40:38.245" v="34" actId="20577"/>
      <pc:docMkLst>
        <pc:docMk/>
      </pc:docMkLst>
      <pc:sldChg chg="del">
        <pc:chgData name="Alan X" userId="4be68f9623ba8417" providerId="LiveId" clId="{25A60E48-84BB-4EEC-B3E1-3EBE89EB4980}" dt="2023-10-09T05:47:41.057" v="1" actId="47"/>
        <pc:sldMkLst>
          <pc:docMk/>
          <pc:sldMk cId="4108110860" sldId="256"/>
        </pc:sldMkLst>
      </pc:sldChg>
      <pc:sldChg chg="addSp delSp modSp add mod setBg addAnim delAnim setClrOvrMap">
        <pc:chgData name="Alan X" userId="4be68f9623ba8417" providerId="LiveId" clId="{25A60E48-84BB-4EEC-B3E1-3EBE89EB4980}" dt="2023-10-09T05:49:39.927" v="10"/>
        <pc:sldMkLst>
          <pc:docMk/>
          <pc:sldMk cId="398036990" sldId="262"/>
        </pc:sldMkLst>
        <pc:spChg chg="mod">
          <ac:chgData name="Alan X" userId="4be68f9623ba8417" providerId="LiveId" clId="{25A60E48-84BB-4EEC-B3E1-3EBE89EB4980}" dt="2023-10-09T05:49:39.924" v="8" actId="26606"/>
          <ac:spMkLst>
            <pc:docMk/>
            <pc:sldMk cId="398036990" sldId="262"/>
            <ac:spMk id="2" creationId="{0C335E6A-A30E-CC69-CDFA-B15248F0EC31}"/>
          </ac:spMkLst>
        </pc:spChg>
        <pc:spChg chg="mod">
          <ac:chgData name="Alan X" userId="4be68f9623ba8417" providerId="LiveId" clId="{25A60E48-84BB-4EEC-B3E1-3EBE89EB4980}" dt="2023-10-09T05:49:39.924" v="8" actId="26606"/>
          <ac:spMkLst>
            <pc:docMk/>
            <pc:sldMk cId="398036990" sldId="262"/>
            <ac:spMk id="3" creationId="{1FE44502-E6DC-50F6-5DA7-DD756625FEBA}"/>
          </ac:spMkLst>
        </pc:spChg>
        <pc:spChg chg="del">
          <ac:chgData name="Alan X" userId="4be68f9623ba8417" providerId="LiveId" clId="{25A60E48-84BB-4EEC-B3E1-3EBE89EB4980}" dt="2023-10-09T05:49:21.524" v="4" actId="26606"/>
          <ac:spMkLst>
            <pc:docMk/>
            <pc:sldMk cId="398036990" sldId="262"/>
            <ac:spMk id="8" creationId="{6F828D28-8E09-41CC-8229-3070B5467A96}"/>
          </ac:spMkLst>
        </pc:spChg>
        <pc:spChg chg="del">
          <ac:chgData name="Alan X" userId="4be68f9623ba8417" providerId="LiveId" clId="{25A60E48-84BB-4EEC-B3E1-3EBE89EB4980}" dt="2023-10-09T05:49:21.524" v="4" actId="26606"/>
          <ac:spMkLst>
            <pc:docMk/>
            <pc:sldMk cId="398036990" sldId="262"/>
            <ac:spMk id="11" creationId="{D5B012D8-7F27-4758-9AC6-C889B154BD73}"/>
          </ac:spMkLst>
        </pc:spChg>
        <pc:spChg chg="del">
          <ac:chgData name="Alan X" userId="4be68f9623ba8417" providerId="LiveId" clId="{25A60E48-84BB-4EEC-B3E1-3EBE89EB4980}" dt="2023-10-09T05:49:21.524" v="4" actId="26606"/>
          <ac:spMkLst>
            <pc:docMk/>
            <pc:sldMk cId="398036990" sldId="262"/>
            <ac:spMk id="13" creationId="{4063B759-00FC-46D1-9898-8E8625268FAF}"/>
          </ac:spMkLst>
        </pc:spChg>
        <pc:spChg chg="add del">
          <ac:chgData name="Alan X" userId="4be68f9623ba8417" providerId="LiveId" clId="{25A60E48-84BB-4EEC-B3E1-3EBE89EB4980}" dt="2023-10-09T05:49:39.924" v="8" actId="26606"/>
          <ac:spMkLst>
            <pc:docMk/>
            <pc:sldMk cId="398036990" sldId="262"/>
            <ac:spMk id="20" creationId="{94714483-7072-431F-9DBE-87F44E4D44BC}"/>
          </ac:spMkLst>
        </pc:spChg>
        <pc:spChg chg="add del">
          <ac:chgData name="Alan X" userId="4be68f9623ba8417" providerId="LiveId" clId="{25A60E48-84BB-4EEC-B3E1-3EBE89EB4980}" dt="2023-10-09T05:49:39.924" v="8" actId="26606"/>
          <ac:spMkLst>
            <pc:docMk/>
            <pc:sldMk cId="398036990" sldId="262"/>
            <ac:spMk id="22" creationId="{495892E1-F4A5-4991-AC52-4F417B14A2A2}"/>
          </ac:spMkLst>
        </pc:spChg>
        <pc:spChg chg="add del">
          <ac:chgData name="Alan X" userId="4be68f9623ba8417" providerId="LiveId" clId="{25A60E48-84BB-4EEC-B3E1-3EBE89EB4980}" dt="2023-10-09T05:49:39.924" v="8" actId="26606"/>
          <ac:spMkLst>
            <pc:docMk/>
            <pc:sldMk cId="398036990" sldId="262"/>
            <ac:spMk id="32" creationId="{E2683E3F-F855-4549-84F8-42064EC0F247}"/>
          </ac:spMkLst>
        </pc:spChg>
        <pc:spChg chg="add del">
          <ac:chgData name="Alan X" userId="4be68f9623ba8417" providerId="LiveId" clId="{25A60E48-84BB-4EEC-B3E1-3EBE89EB4980}" dt="2023-10-09T05:49:39.924" v="8" actId="26606"/>
          <ac:spMkLst>
            <pc:docMk/>
            <pc:sldMk cId="398036990" sldId="262"/>
            <ac:spMk id="40" creationId="{832F3179-0CD5-40C8-9939-D8355006F7BA}"/>
          </ac:spMkLst>
        </pc:spChg>
        <pc:spChg chg="add del">
          <ac:chgData name="Alan X" userId="4be68f9623ba8417" providerId="LiveId" clId="{25A60E48-84BB-4EEC-B3E1-3EBE89EB4980}" dt="2023-10-09T05:49:39.917" v="7" actId="26606"/>
          <ac:spMkLst>
            <pc:docMk/>
            <pc:sldMk cId="398036990" sldId="262"/>
            <ac:spMk id="51" creationId="{FB5B0058-AF13-4859-B429-4EDDE2A26F7F}"/>
          </ac:spMkLst>
        </pc:spChg>
        <pc:spChg chg="add">
          <ac:chgData name="Alan X" userId="4be68f9623ba8417" providerId="LiveId" clId="{25A60E48-84BB-4EEC-B3E1-3EBE89EB4980}" dt="2023-10-09T05:49:39.924" v="8" actId="26606"/>
          <ac:spMkLst>
            <pc:docMk/>
            <pc:sldMk cId="398036990" sldId="262"/>
            <ac:spMk id="52" creationId="{71B2258F-86CA-4D4D-8270-BC05FCDEBFB3}"/>
          </ac:spMkLst>
        </pc:spChg>
        <pc:grpChg chg="add del">
          <ac:chgData name="Alan X" userId="4be68f9623ba8417" providerId="LiveId" clId="{25A60E48-84BB-4EEC-B3E1-3EBE89EB4980}" dt="2023-10-09T05:49:39.924" v="8" actId="26606"/>
          <ac:grpSpMkLst>
            <pc:docMk/>
            <pc:sldMk cId="398036990" sldId="262"/>
            <ac:grpSpMk id="24" creationId="{ACF597F8-76AA-44FA-8E6A-06223B66C0DD}"/>
          </ac:grpSpMkLst>
        </pc:grpChg>
        <pc:grpChg chg="add del">
          <ac:chgData name="Alan X" userId="4be68f9623ba8417" providerId="LiveId" clId="{25A60E48-84BB-4EEC-B3E1-3EBE89EB4980}" dt="2023-10-09T05:49:39.924" v="8" actId="26606"/>
          <ac:grpSpMkLst>
            <pc:docMk/>
            <pc:sldMk cId="398036990" sldId="262"/>
            <ac:grpSpMk id="34" creationId="{8FC90B1E-0223-4440-AF22-8F32F6F0C7D2}"/>
          </ac:grpSpMkLst>
        </pc:grpChg>
        <pc:grpChg chg="add del">
          <ac:chgData name="Alan X" userId="4be68f9623ba8417" providerId="LiveId" clId="{25A60E48-84BB-4EEC-B3E1-3EBE89EB4980}" dt="2023-10-09T05:49:39.924" v="8" actId="26606"/>
          <ac:grpSpMkLst>
            <pc:docMk/>
            <pc:sldMk cId="398036990" sldId="262"/>
            <ac:grpSpMk id="42" creationId="{11CE155D-684B-4F5E-B835-C52765E310E7}"/>
          </ac:grpSpMkLst>
        </pc:grpChg>
        <pc:picChg chg="del mod">
          <ac:chgData name="Alan X" userId="4be68f9623ba8417" providerId="LiveId" clId="{25A60E48-84BB-4EEC-B3E1-3EBE89EB4980}" dt="2023-10-09T05:49:26.663" v="5" actId="478"/>
          <ac:picMkLst>
            <pc:docMk/>
            <pc:sldMk cId="398036990" sldId="262"/>
            <ac:picMk id="15" creationId="{EA695464-D13D-5F2B-8BFB-5670AF4F6CDF}"/>
          </ac:picMkLst>
        </pc:picChg>
        <pc:picChg chg="add">
          <ac:chgData name="Alan X" userId="4be68f9623ba8417" providerId="LiveId" clId="{25A60E48-84BB-4EEC-B3E1-3EBE89EB4980}" dt="2023-10-09T05:49:39.924" v="8" actId="26606"/>
          <ac:picMkLst>
            <pc:docMk/>
            <pc:sldMk cId="398036990" sldId="262"/>
            <ac:picMk id="48" creationId="{367E4F80-5BAC-3694-CC8E-B84B6F5935DA}"/>
          </ac:picMkLst>
        </pc:picChg>
        <pc:cxnChg chg="add del">
          <ac:chgData name="Alan X" userId="4be68f9623ba8417" providerId="LiveId" clId="{25A60E48-84BB-4EEC-B3E1-3EBE89EB4980}" dt="2023-10-09T05:49:39.917" v="7" actId="26606"/>
          <ac:cxnSpMkLst>
            <pc:docMk/>
            <pc:sldMk cId="398036990" sldId="262"/>
            <ac:cxnSpMk id="53" creationId="{EC4521DE-248E-440D-AAD6-FD9E7D34B3BF}"/>
          </ac:cxnSpMkLst>
        </pc:cxnChg>
        <pc:cxnChg chg="add del">
          <ac:chgData name="Alan X" userId="4be68f9623ba8417" providerId="LiveId" clId="{25A60E48-84BB-4EEC-B3E1-3EBE89EB4980}" dt="2023-10-09T05:49:39.917" v="7" actId="26606"/>
          <ac:cxnSpMkLst>
            <pc:docMk/>
            <pc:sldMk cId="398036990" sldId="262"/>
            <ac:cxnSpMk id="55" creationId="{442C13FA-4C0F-42D0-9626-5BA6040D8C31}"/>
          </ac:cxnSpMkLst>
        </pc:cxnChg>
      </pc:sldChg>
      <pc:sldChg chg="modSp mod">
        <pc:chgData name="Alan X" userId="4be68f9623ba8417" providerId="LiveId" clId="{25A60E48-84BB-4EEC-B3E1-3EBE89EB4980}" dt="2023-10-10T08:40:38.245" v="34" actId="20577"/>
        <pc:sldMkLst>
          <pc:docMk/>
          <pc:sldMk cId="991850552" sldId="346"/>
        </pc:sldMkLst>
        <pc:spChg chg="mod">
          <ac:chgData name="Alan X" userId="4be68f9623ba8417" providerId="LiveId" clId="{25A60E48-84BB-4EEC-B3E1-3EBE89EB4980}" dt="2023-10-10T08:40:38.245" v="34" actId="20577"/>
          <ac:spMkLst>
            <pc:docMk/>
            <pc:sldMk cId="991850552" sldId="346"/>
            <ac:spMk id="3" creationId="{642486E5-7119-E445-6232-DA51FD330BED}"/>
          </ac:spMkLst>
        </pc:spChg>
      </pc:sldChg>
      <pc:sldChg chg="add">
        <pc:chgData name="Alan X" userId="4be68f9623ba8417" providerId="LiveId" clId="{25A60E48-84BB-4EEC-B3E1-3EBE89EB4980}" dt="2023-10-09T02:08:34.097" v="0"/>
        <pc:sldMkLst>
          <pc:docMk/>
          <pc:sldMk cId="1838834280" sldId="347"/>
        </pc:sldMkLst>
      </pc:sldChg>
      <pc:sldChg chg="add">
        <pc:chgData name="Alan X" userId="4be68f9623ba8417" providerId="LiveId" clId="{25A60E48-84BB-4EEC-B3E1-3EBE89EB4980}" dt="2023-10-09T02:08:34.097" v="0"/>
        <pc:sldMkLst>
          <pc:docMk/>
          <pc:sldMk cId="3587836084" sldId="355"/>
        </pc:sldMkLst>
      </pc:sldChg>
      <pc:sldChg chg="add">
        <pc:chgData name="Alan X" userId="4be68f9623ba8417" providerId="LiveId" clId="{25A60E48-84BB-4EEC-B3E1-3EBE89EB4980}" dt="2023-10-09T02:08:34.097" v="0"/>
        <pc:sldMkLst>
          <pc:docMk/>
          <pc:sldMk cId="1422024312" sldId="357"/>
        </pc:sldMkLst>
      </pc:sldChg>
      <pc:sldChg chg="add">
        <pc:chgData name="Alan X" userId="4be68f9623ba8417" providerId="LiveId" clId="{25A60E48-84BB-4EEC-B3E1-3EBE89EB4980}" dt="2023-10-09T02:08:34.097" v="0"/>
        <pc:sldMkLst>
          <pc:docMk/>
          <pc:sldMk cId="1935665050" sldId="358"/>
        </pc:sldMkLst>
      </pc:sldChg>
      <pc:sldChg chg="modSp add mod">
        <pc:chgData name="Alan X" userId="4be68f9623ba8417" providerId="LiveId" clId="{25A60E48-84BB-4EEC-B3E1-3EBE89EB4980}" dt="2023-10-09T05:51:09.652" v="11" actId="1076"/>
        <pc:sldMkLst>
          <pc:docMk/>
          <pc:sldMk cId="2939354514" sldId="403"/>
        </pc:sldMkLst>
        <pc:picChg chg="mod">
          <ac:chgData name="Alan X" userId="4be68f9623ba8417" providerId="LiveId" clId="{25A60E48-84BB-4EEC-B3E1-3EBE89EB4980}" dt="2023-10-09T05:51:09.652" v="11" actId="1076"/>
          <ac:picMkLst>
            <pc:docMk/>
            <pc:sldMk cId="2939354514" sldId="403"/>
            <ac:picMk id="7" creationId="{C69D8730-CEBB-30D5-90A8-C366EE644B36}"/>
          </ac:picMkLst>
        </pc:picChg>
      </pc:sldChg>
      <pc:sldChg chg="add">
        <pc:chgData name="Alan X" userId="4be68f9623ba8417" providerId="LiveId" clId="{25A60E48-84BB-4EEC-B3E1-3EBE89EB4980}" dt="2023-10-09T02:08:34.097" v="0"/>
        <pc:sldMkLst>
          <pc:docMk/>
          <pc:sldMk cId="172412900" sldId="404"/>
        </pc:sldMkLst>
      </pc:sldChg>
      <pc:sldChg chg="add">
        <pc:chgData name="Alan X" userId="4be68f9623ba8417" providerId="LiveId" clId="{25A60E48-84BB-4EEC-B3E1-3EBE89EB4980}" dt="2023-10-09T02:08:34.097" v="0"/>
        <pc:sldMkLst>
          <pc:docMk/>
          <pc:sldMk cId="933084703" sldId="405"/>
        </pc:sldMkLst>
      </pc:sldChg>
      <pc:sldChg chg="add">
        <pc:chgData name="Alan X" userId="4be68f9623ba8417" providerId="LiveId" clId="{25A60E48-84BB-4EEC-B3E1-3EBE89EB4980}" dt="2023-10-09T02:08:34.097" v="0"/>
        <pc:sldMkLst>
          <pc:docMk/>
          <pc:sldMk cId="4142719858" sldId="406"/>
        </pc:sldMkLst>
      </pc:sldChg>
      <pc:sldChg chg="add">
        <pc:chgData name="Alan X" userId="4be68f9623ba8417" providerId="LiveId" clId="{25A60E48-84BB-4EEC-B3E1-3EBE89EB4980}" dt="2023-10-09T02:08:34.097" v="0"/>
        <pc:sldMkLst>
          <pc:docMk/>
          <pc:sldMk cId="1818833251" sldId="407"/>
        </pc:sldMkLst>
      </pc:sldChg>
      <pc:sldChg chg="add">
        <pc:chgData name="Alan X" userId="4be68f9623ba8417" providerId="LiveId" clId="{25A60E48-84BB-4EEC-B3E1-3EBE89EB4980}" dt="2023-10-09T02:08:34.097" v="0"/>
        <pc:sldMkLst>
          <pc:docMk/>
          <pc:sldMk cId="1779982762" sldId="408"/>
        </pc:sldMkLst>
      </pc:sldChg>
      <pc:sldChg chg="add">
        <pc:chgData name="Alan X" userId="4be68f9623ba8417" providerId="LiveId" clId="{25A60E48-84BB-4EEC-B3E1-3EBE89EB4980}" dt="2023-10-09T02:08:34.097" v="0"/>
        <pc:sldMkLst>
          <pc:docMk/>
          <pc:sldMk cId="802785032" sldId="409"/>
        </pc:sldMkLst>
      </pc:sldChg>
      <pc:sldChg chg="addSp delSp modSp new mod setBg">
        <pc:chgData name="Alan X" userId="4be68f9623ba8417" providerId="LiveId" clId="{25A60E48-84BB-4EEC-B3E1-3EBE89EB4980}" dt="2023-10-10T08:22:48.351" v="22"/>
        <pc:sldMkLst>
          <pc:docMk/>
          <pc:sldMk cId="1417536561" sldId="410"/>
        </pc:sldMkLst>
        <pc:spChg chg="add del">
          <ac:chgData name="Alan X" userId="4be68f9623ba8417" providerId="LiveId" clId="{25A60E48-84BB-4EEC-B3E1-3EBE89EB4980}" dt="2023-10-10T08:22:05.863" v="15" actId="26606"/>
          <ac:spMkLst>
            <pc:docMk/>
            <pc:sldMk cId="1417536561" sldId="410"/>
            <ac:spMk id="2" creationId="{54B00311-B59A-E464-DFD3-50F6BECD9434}"/>
          </ac:spMkLst>
        </pc:spChg>
        <pc:spChg chg="del">
          <ac:chgData name="Alan X" userId="4be68f9623ba8417" providerId="LiveId" clId="{25A60E48-84BB-4EEC-B3E1-3EBE89EB4980}" dt="2023-10-10T08:22:01.426" v="13" actId="22"/>
          <ac:spMkLst>
            <pc:docMk/>
            <pc:sldMk cId="1417536561" sldId="410"/>
            <ac:spMk id="3" creationId="{A5481DBD-90EB-49ED-E8F6-2481BF88A0D1}"/>
          </ac:spMkLst>
        </pc:spChg>
        <pc:spChg chg="add del">
          <ac:chgData name="Alan X" userId="4be68f9623ba8417" providerId="LiveId" clId="{25A60E48-84BB-4EEC-B3E1-3EBE89EB4980}" dt="2023-10-10T08:22:05.863" v="15" actId="26606"/>
          <ac:spMkLst>
            <pc:docMk/>
            <pc:sldMk cId="1417536561" sldId="410"/>
            <ac:spMk id="10" creationId="{42A4FC2C-047E-45A5-965D-8E1E3BF09BC6}"/>
          </ac:spMkLst>
        </pc:spChg>
        <pc:picChg chg="add mod ord">
          <ac:chgData name="Alan X" userId="4be68f9623ba8417" providerId="LiveId" clId="{25A60E48-84BB-4EEC-B3E1-3EBE89EB4980}" dt="2023-10-10T08:22:26.122" v="18" actId="1076"/>
          <ac:picMkLst>
            <pc:docMk/>
            <pc:sldMk cId="1417536561" sldId="410"/>
            <ac:picMk id="5" creationId="{733CC071-9ECD-CBFA-2CA7-6EA175FDD46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1A5B9F-40F6-47C2-BA2D-D2FA683ED6E6}"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B501BE-B27B-4528-AA28-551836D6E82B}" type="slidenum">
              <a:rPr lang="en-US" smtClean="0"/>
              <a:t>‹#›</a:t>
            </a:fld>
            <a:endParaRPr lang="en-US"/>
          </a:p>
        </p:txBody>
      </p:sp>
    </p:spTree>
    <p:extLst>
      <p:ext uri="{BB962C8B-B14F-4D97-AF65-F5344CB8AC3E}">
        <p14:creationId xmlns:p14="http://schemas.microsoft.com/office/powerpoint/2010/main" val="139832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drift-rate is the natural rate in which the clocks should drift out of sync irrespective of motion or altitude.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A3900B-00EB-4575-89D4-4CA47E6E0C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6523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should be further noted that they declined to do a North-South circumnavigation because they said the Earth’s magnetic field is too strong and would impact the results (EM retardation). Or because N-S circumnavigation is impossible. </a:t>
            </a:r>
          </a:p>
          <a:p>
            <a:r>
              <a:rPr lang="en-US" dirty="0"/>
              <a:t>It is claimed that the clocks were TRIPLE shielded to cancel out (or minimize) any EM retardation for E-W / W-E.</a:t>
            </a:r>
          </a:p>
          <a:p>
            <a:r>
              <a:rPr lang="en-US" dirty="0"/>
              <a:t>Wouldn’t you want that data anyways just to get more accurate readings of how EM retardation would affect the readings?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A3900B-00EB-4575-89D4-4CA47E6E0C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108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871DE-589C-84F9-E611-03A56226B3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FA13D4-4CF7-6ED6-3978-1981B4CB5B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F3D293-B22C-1D58-6208-FF2DC10F3A23}"/>
              </a:ext>
            </a:extLst>
          </p:cNvPr>
          <p:cNvSpPr>
            <a:spLocks noGrp="1"/>
          </p:cNvSpPr>
          <p:nvPr>
            <p:ph type="dt" sz="half" idx="10"/>
          </p:nvPr>
        </p:nvSpPr>
        <p:spPr/>
        <p:txBody>
          <a:bodyPr/>
          <a:lstStyle/>
          <a:p>
            <a:fld id="{1567F46E-8646-4DBA-8903-D1D12C0E83ED}" type="datetimeFigureOut">
              <a:rPr lang="en-US" smtClean="0"/>
              <a:t>10/10/2023</a:t>
            </a:fld>
            <a:endParaRPr lang="en-US"/>
          </a:p>
        </p:txBody>
      </p:sp>
      <p:sp>
        <p:nvSpPr>
          <p:cNvPr id="5" name="Footer Placeholder 4">
            <a:extLst>
              <a:ext uri="{FF2B5EF4-FFF2-40B4-BE49-F238E27FC236}">
                <a16:creationId xmlns:a16="http://schemas.microsoft.com/office/drawing/2014/main" id="{2816FDD0-03A0-7172-B0E1-B537C0789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EA189-916D-8198-7C92-B3359C838753}"/>
              </a:ext>
            </a:extLst>
          </p:cNvPr>
          <p:cNvSpPr>
            <a:spLocks noGrp="1"/>
          </p:cNvSpPr>
          <p:nvPr>
            <p:ph type="sldNum" sz="quarter" idx="12"/>
          </p:nvPr>
        </p:nvSpPr>
        <p:spPr/>
        <p:txBody>
          <a:bodyPr/>
          <a:lstStyle/>
          <a:p>
            <a:fld id="{A3BC4970-F641-42AE-BB4D-F8B199A44F27}" type="slidenum">
              <a:rPr lang="en-US" smtClean="0"/>
              <a:t>‹#›</a:t>
            </a:fld>
            <a:endParaRPr lang="en-US"/>
          </a:p>
        </p:txBody>
      </p:sp>
    </p:spTree>
    <p:extLst>
      <p:ext uri="{BB962C8B-B14F-4D97-AF65-F5344CB8AC3E}">
        <p14:creationId xmlns:p14="http://schemas.microsoft.com/office/powerpoint/2010/main" val="2629683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FB3A3-7D25-F4EC-7DB1-58CD526034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AFD1AB-175A-D63F-2F3D-F8EE7BF3C6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B2B5E2-BECB-2134-A396-B0EB19DE053C}"/>
              </a:ext>
            </a:extLst>
          </p:cNvPr>
          <p:cNvSpPr>
            <a:spLocks noGrp="1"/>
          </p:cNvSpPr>
          <p:nvPr>
            <p:ph type="dt" sz="half" idx="10"/>
          </p:nvPr>
        </p:nvSpPr>
        <p:spPr/>
        <p:txBody>
          <a:bodyPr/>
          <a:lstStyle/>
          <a:p>
            <a:fld id="{1567F46E-8646-4DBA-8903-D1D12C0E83ED}" type="datetimeFigureOut">
              <a:rPr lang="en-US" smtClean="0"/>
              <a:t>10/10/2023</a:t>
            </a:fld>
            <a:endParaRPr lang="en-US"/>
          </a:p>
        </p:txBody>
      </p:sp>
      <p:sp>
        <p:nvSpPr>
          <p:cNvPr id="5" name="Footer Placeholder 4">
            <a:extLst>
              <a:ext uri="{FF2B5EF4-FFF2-40B4-BE49-F238E27FC236}">
                <a16:creationId xmlns:a16="http://schemas.microsoft.com/office/drawing/2014/main" id="{05BB8B42-209B-D865-66A6-435D47D28A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4A330-2381-7F07-42F7-80651F6F2E85}"/>
              </a:ext>
            </a:extLst>
          </p:cNvPr>
          <p:cNvSpPr>
            <a:spLocks noGrp="1"/>
          </p:cNvSpPr>
          <p:nvPr>
            <p:ph type="sldNum" sz="quarter" idx="12"/>
          </p:nvPr>
        </p:nvSpPr>
        <p:spPr/>
        <p:txBody>
          <a:bodyPr/>
          <a:lstStyle/>
          <a:p>
            <a:fld id="{A3BC4970-F641-42AE-BB4D-F8B199A44F27}" type="slidenum">
              <a:rPr lang="en-US" smtClean="0"/>
              <a:t>‹#›</a:t>
            </a:fld>
            <a:endParaRPr lang="en-US"/>
          </a:p>
        </p:txBody>
      </p:sp>
    </p:spTree>
    <p:extLst>
      <p:ext uri="{BB962C8B-B14F-4D97-AF65-F5344CB8AC3E}">
        <p14:creationId xmlns:p14="http://schemas.microsoft.com/office/powerpoint/2010/main" val="2314504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E08AFB-3702-26EE-8862-EFC2C7B1F8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9054D8-6354-F89A-3F7E-A870EA3A5E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DD27B1-1AFE-4F42-23CB-356C252DEF7C}"/>
              </a:ext>
            </a:extLst>
          </p:cNvPr>
          <p:cNvSpPr>
            <a:spLocks noGrp="1"/>
          </p:cNvSpPr>
          <p:nvPr>
            <p:ph type="dt" sz="half" idx="10"/>
          </p:nvPr>
        </p:nvSpPr>
        <p:spPr/>
        <p:txBody>
          <a:bodyPr/>
          <a:lstStyle/>
          <a:p>
            <a:fld id="{1567F46E-8646-4DBA-8903-D1D12C0E83ED}" type="datetimeFigureOut">
              <a:rPr lang="en-US" smtClean="0"/>
              <a:t>10/10/2023</a:t>
            </a:fld>
            <a:endParaRPr lang="en-US"/>
          </a:p>
        </p:txBody>
      </p:sp>
      <p:sp>
        <p:nvSpPr>
          <p:cNvPr id="5" name="Footer Placeholder 4">
            <a:extLst>
              <a:ext uri="{FF2B5EF4-FFF2-40B4-BE49-F238E27FC236}">
                <a16:creationId xmlns:a16="http://schemas.microsoft.com/office/drawing/2014/main" id="{E52FA566-C89D-B940-D544-882C9066E7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FBFD5-12FD-D500-DDAA-7CF85B307F94}"/>
              </a:ext>
            </a:extLst>
          </p:cNvPr>
          <p:cNvSpPr>
            <a:spLocks noGrp="1"/>
          </p:cNvSpPr>
          <p:nvPr>
            <p:ph type="sldNum" sz="quarter" idx="12"/>
          </p:nvPr>
        </p:nvSpPr>
        <p:spPr/>
        <p:txBody>
          <a:bodyPr/>
          <a:lstStyle/>
          <a:p>
            <a:fld id="{A3BC4970-F641-42AE-BB4D-F8B199A44F27}" type="slidenum">
              <a:rPr lang="en-US" smtClean="0"/>
              <a:t>‹#›</a:t>
            </a:fld>
            <a:endParaRPr lang="en-US"/>
          </a:p>
        </p:txBody>
      </p:sp>
    </p:spTree>
    <p:extLst>
      <p:ext uri="{BB962C8B-B14F-4D97-AF65-F5344CB8AC3E}">
        <p14:creationId xmlns:p14="http://schemas.microsoft.com/office/powerpoint/2010/main" val="743064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8E9B5-F869-6533-DB26-0730B75A53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642AB2-70D6-C939-C4B2-DB92F3B482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B41BBB-B045-E576-1EDD-0CD15B3B08EE}"/>
              </a:ext>
            </a:extLst>
          </p:cNvPr>
          <p:cNvSpPr>
            <a:spLocks noGrp="1"/>
          </p:cNvSpPr>
          <p:nvPr>
            <p:ph type="dt" sz="half" idx="10"/>
          </p:nvPr>
        </p:nvSpPr>
        <p:spPr/>
        <p:txBody>
          <a:bodyPr/>
          <a:lstStyle/>
          <a:p>
            <a:fld id="{65D86E7E-92E7-43D9-9E6E-725ACC3B7B86}" type="datetimeFigureOut">
              <a:rPr lang="en-US" smtClean="0"/>
              <a:t>10/10/2023</a:t>
            </a:fld>
            <a:endParaRPr lang="en-US"/>
          </a:p>
        </p:txBody>
      </p:sp>
      <p:sp>
        <p:nvSpPr>
          <p:cNvPr id="5" name="Footer Placeholder 4">
            <a:extLst>
              <a:ext uri="{FF2B5EF4-FFF2-40B4-BE49-F238E27FC236}">
                <a16:creationId xmlns:a16="http://schemas.microsoft.com/office/drawing/2014/main" id="{CECE9D00-68A2-D68D-3846-72FB94A7BF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BE86DD-38A7-EC10-A77F-F509D78CBDB8}"/>
              </a:ext>
            </a:extLst>
          </p:cNvPr>
          <p:cNvSpPr>
            <a:spLocks noGrp="1"/>
          </p:cNvSpPr>
          <p:nvPr>
            <p:ph type="sldNum" sz="quarter" idx="12"/>
          </p:nvPr>
        </p:nvSpPr>
        <p:spPr/>
        <p:txBody>
          <a:bodyPr/>
          <a:lstStyle/>
          <a:p>
            <a:fld id="{7DE4DEFD-4593-4346-9EDC-48893F977357}" type="slidenum">
              <a:rPr lang="en-US" smtClean="0"/>
              <a:t>‹#›</a:t>
            </a:fld>
            <a:endParaRPr lang="en-US"/>
          </a:p>
        </p:txBody>
      </p:sp>
    </p:spTree>
    <p:extLst>
      <p:ext uri="{BB962C8B-B14F-4D97-AF65-F5344CB8AC3E}">
        <p14:creationId xmlns:p14="http://schemas.microsoft.com/office/powerpoint/2010/main" val="3149712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DC241-9903-F46E-D6B9-F8A5306B8D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DBBA80-AB01-9B63-17B4-AB9F8BA598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400944-61D3-933A-B744-C40D44D682C2}"/>
              </a:ext>
            </a:extLst>
          </p:cNvPr>
          <p:cNvSpPr>
            <a:spLocks noGrp="1"/>
          </p:cNvSpPr>
          <p:nvPr>
            <p:ph type="dt" sz="half" idx="10"/>
          </p:nvPr>
        </p:nvSpPr>
        <p:spPr/>
        <p:txBody>
          <a:bodyPr/>
          <a:lstStyle/>
          <a:p>
            <a:fld id="{65D86E7E-92E7-43D9-9E6E-725ACC3B7B86}" type="datetimeFigureOut">
              <a:rPr lang="en-US" smtClean="0"/>
              <a:t>10/10/2023</a:t>
            </a:fld>
            <a:endParaRPr lang="en-US"/>
          </a:p>
        </p:txBody>
      </p:sp>
      <p:sp>
        <p:nvSpPr>
          <p:cNvPr id="5" name="Footer Placeholder 4">
            <a:extLst>
              <a:ext uri="{FF2B5EF4-FFF2-40B4-BE49-F238E27FC236}">
                <a16:creationId xmlns:a16="http://schemas.microsoft.com/office/drawing/2014/main" id="{3BC429A5-440A-2AEB-047D-BFF7B5528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6F713A-1F38-4EF6-E3CD-244E8476EB05}"/>
              </a:ext>
            </a:extLst>
          </p:cNvPr>
          <p:cNvSpPr>
            <a:spLocks noGrp="1"/>
          </p:cNvSpPr>
          <p:nvPr>
            <p:ph type="sldNum" sz="quarter" idx="12"/>
          </p:nvPr>
        </p:nvSpPr>
        <p:spPr/>
        <p:txBody>
          <a:bodyPr/>
          <a:lstStyle/>
          <a:p>
            <a:fld id="{7DE4DEFD-4593-4346-9EDC-48893F977357}" type="slidenum">
              <a:rPr lang="en-US" smtClean="0"/>
              <a:t>‹#›</a:t>
            </a:fld>
            <a:endParaRPr lang="en-US"/>
          </a:p>
        </p:txBody>
      </p:sp>
    </p:spTree>
    <p:extLst>
      <p:ext uri="{BB962C8B-B14F-4D97-AF65-F5344CB8AC3E}">
        <p14:creationId xmlns:p14="http://schemas.microsoft.com/office/powerpoint/2010/main" val="1720425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5E68C-9A49-920B-C289-85E2203621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72F08A-D2BA-F4B3-6361-EAC2F780C3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6CC77C-18EE-568E-AAFC-683ED70C0C35}"/>
              </a:ext>
            </a:extLst>
          </p:cNvPr>
          <p:cNvSpPr>
            <a:spLocks noGrp="1"/>
          </p:cNvSpPr>
          <p:nvPr>
            <p:ph type="dt" sz="half" idx="10"/>
          </p:nvPr>
        </p:nvSpPr>
        <p:spPr/>
        <p:txBody>
          <a:bodyPr/>
          <a:lstStyle/>
          <a:p>
            <a:fld id="{65D86E7E-92E7-43D9-9E6E-725ACC3B7B86}" type="datetimeFigureOut">
              <a:rPr lang="en-US" smtClean="0"/>
              <a:t>10/10/2023</a:t>
            </a:fld>
            <a:endParaRPr lang="en-US"/>
          </a:p>
        </p:txBody>
      </p:sp>
      <p:sp>
        <p:nvSpPr>
          <p:cNvPr id="5" name="Footer Placeholder 4">
            <a:extLst>
              <a:ext uri="{FF2B5EF4-FFF2-40B4-BE49-F238E27FC236}">
                <a16:creationId xmlns:a16="http://schemas.microsoft.com/office/drawing/2014/main" id="{F4C40C13-2C30-FF7F-8D6E-9F4D911329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E92A77-E4B9-2D92-DF85-12FA3437130B}"/>
              </a:ext>
            </a:extLst>
          </p:cNvPr>
          <p:cNvSpPr>
            <a:spLocks noGrp="1"/>
          </p:cNvSpPr>
          <p:nvPr>
            <p:ph type="sldNum" sz="quarter" idx="12"/>
          </p:nvPr>
        </p:nvSpPr>
        <p:spPr/>
        <p:txBody>
          <a:bodyPr/>
          <a:lstStyle/>
          <a:p>
            <a:fld id="{7DE4DEFD-4593-4346-9EDC-48893F977357}" type="slidenum">
              <a:rPr lang="en-US" smtClean="0"/>
              <a:t>‹#›</a:t>
            </a:fld>
            <a:endParaRPr lang="en-US"/>
          </a:p>
        </p:txBody>
      </p:sp>
    </p:spTree>
    <p:extLst>
      <p:ext uri="{BB962C8B-B14F-4D97-AF65-F5344CB8AC3E}">
        <p14:creationId xmlns:p14="http://schemas.microsoft.com/office/powerpoint/2010/main" val="664104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472FD-C13A-33A5-BF3D-57F55C57FB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C2AE73-21BC-7A22-B2DC-7BD54EC771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DF45CA-78A0-E325-56C0-3B14173FEC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A01541-E15C-3953-0415-855249B1A913}"/>
              </a:ext>
            </a:extLst>
          </p:cNvPr>
          <p:cNvSpPr>
            <a:spLocks noGrp="1"/>
          </p:cNvSpPr>
          <p:nvPr>
            <p:ph type="dt" sz="half" idx="10"/>
          </p:nvPr>
        </p:nvSpPr>
        <p:spPr/>
        <p:txBody>
          <a:bodyPr/>
          <a:lstStyle/>
          <a:p>
            <a:fld id="{65D86E7E-92E7-43D9-9E6E-725ACC3B7B86}" type="datetimeFigureOut">
              <a:rPr lang="en-US" smtClean="0"/>
              <a:t>10/10/2023</a:t>
            </a:fld>
            <a:endParaRPr lang="en-US"/>
          </a:p>
        </p:txBody>
      </p:sp>
      <p:sp>
        <p:nvSpPr>
          <p:cNvPr id="6" name="Footer Placeholder 5">
            <a:extLst>
              <a:ext uri="{FF2B5EF4-FFF2-40B4-BE49-F238E27FC236}">
                <a16:creationId xmlns:a16="http://schemas.microsoft.com/office/drawing/2014/main" id="{ED2A8FE9-0C93-281C-FE0B-FD2859B6A3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C5367B-6ADD-1245-FA6A-87078CA07954}"/>
              </a:ext>
            </a:extLst>
          </p:cNvPr>
          <p:cNvSpPr>
            <a:spLocks noGrp="1"/>
          </p:cNvSpPr>
          <p:nvPr>
            <p:ph type="sldNum" sz="quarter" idx="12"/>
          </p:nvPr>
        </p:nvSpPr>
        <p:spPr/>
        <p:txBody>
          <a:bodyPr/>
          <a:lstStyle/>
          <a:p>
            <a:fld id="{7DE4DEFD-4593-4346-9EDC-48893F977357}" type="slidenum">
              <a:rPr lang="en-US" smtClean="0"/>
              <a:t>‹#›</a:t>
            </a:fld>
            <a:endParaRPr lang="en-US"/>
          </a:p>
        </p:txBody>
      </p:sp>
    </p:spTree>
    <p:extLst>
      <p:ext uri="{BB962C8B-B14F-4D97-AF65-F5344CB8AC3E}">
        <p14:creationId xmlns:p14="http://schemas.microsoft.com/office/powerpoint/2010/main" val="1304226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9B3F4-8BC6-F6B4-A552-47E808FA73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FB1606-D11C-7855-0317-35C2C3849F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27DE3C-BA21-49D3-2124-02D27C6F0C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F8B5CA-135E-C20F-AC46-80D33378B4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03CE09-03A8-A5D9-563E-41F5C724C2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42D334-3F47-222F-CEAC-70E37B1AFB17}"/>
              </a:ext>
            </a:extLst>
          </p:cNvPr>
          <p:cNvSpPr>
            <a:spLocks noGrp="1"/>
          </p:cNvSpPr>
          <p:nvPr>
            <p:ph type="dt" sz="half" idx="10"/>
          </p:nvPr>
        </p:nvSpPr>
        <p:spPr/>
        <p:txBody>
          <a:bodyPr/>
          <a:lstStyle/>
          <a:p>
            <a:fld id="{65D86E7E-92E7-43D9-9E6E-725ACC3B7B86}" type="datetimeFigureOut">
              <a:rPr lang="en-US" smtClean="0"/>
              <a:t>10/10/2023</a:t>
            </a:fld>
            <a:endParaRPr lang="en-US"/>
          </a:p>
        </p:txBody>
      </p:sp>
      <p:sp>
        <p:nvSpPr>
          <p:cNvPr id="8" name="Footer Placeholder 7">
            <a:extLst>
              <a:ext uri="{FF2B5EF4-FFF2-40B4-BE49-F238E27FC236}">
                <a16:creationId xmlns:a16="http://schemas.microsoft.com/office/drawing/2014/main" id="{7FDDFD69-9828-35B4-969C-EC7F152723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992B18-4390-042F-3799-D76DFF14EDE0}"/>
              </a:ext>
            </a:extLst>
          </p:cNvPr>
          <p:cNvSpPr>
            <a:spLocks noGrp="1"/>
          </p:cNvSpPr>
          <p:nvPr>
            <p:ph type="sldNum" sz="quarter" idx="12"/>
          </p:nvPr>
        </p:nvSpPr>
        <p:spPr/>
        <p:txBody>
          <a:bodyPr/>
          <a:lstStyle/>
          <a:p>
            <a:fld id="{7DE4DEFD-4593-4346-9EDC-48893F977357}" type="slidenum">
              <a:rPr lang="en-US" smtClean="0"/>
              <a:t>‹#›</a:t>
            </a:fld>
            <a:endParaRPr lang="en-US"/>
          </a:p>
        </p:txBody>
      </p:sp>
    </p:spTree>
    <p:extLst>
      <p:ext uri="{BB962C8B-B14F-4D97-AF65-F5344CB8AC3E}">
        <p14:creationId xmlns:p14="http://schemas.microsoft.com/office/powerpoint/2010/main" val="3778173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212B3-DDB8-F356-1704-3405BEA8BD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918F8D-E7EE-96B7-15F4-46854809A6F2}"/>
              </a:ext>
            </a:extLst>
          </p:cNvPr>
          <p:cNvSpPr>
            <a:spLocks noGrp="1"/>
          </p:cNvSpPr>
          <p:nvPr>
            <p:ph type="dt" sz="half" idx="10"/>
          </p:nvPr>
        </p:nvSpPr>
        <p:spPr/>
        <p:txBody>
          <a:bodyPr/>
          <a:lstStyle/>
          <a:p>
            <a:fld id="{65D86E7E-92E7-43D9-9E6E-725ACC3B7B86}" type="datetimeFigureOut">
              <a:rPr lang="en-US" smtClean="0"/>
              <a:t>10/10/2023</a:t>
            </a:fld>
            <a:endParaRPr lang="en-US"/>
          </a:p>
        </p:txBody>
      </p:sp>
      <p:sp>
        <p:nvSpPr>
          <p:cNvPr id="4" name="Footer Placeholder 3">
            <a:extLst>
              <a:ext uri="{FF2B5EF4-FFF2-40B4-BE49-F238E27FC236}">
                <a16:creationId xmlns:a16="http://schemas.microsoft.com/office/drawing/2014/main" id="{A73A9A9E-A86B-7169-9C25-6D4D9302A7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5854DE-FF22-3E6E-A4EA-6A95EA33C98F}"/>
              </a:ext>
            </a:extLst>
          </p:cNvPr>
          <p:cNvSpPr>
            <a:spLocks noGrp="1"/>
          </p:cNvSpPr>
          <p:nvPr>
            <p:ph type="sldNum" sz="quarter" idx="12"/>
          </p:nvPr>
        </p:nvSpPr>
        <p:spPr/>
        <p:txBody>
          <a:bodyPr/>
          <a:lstStyle/>
          <a:p>
            <a:fld id="{7DE4DEFD-4593-4346-9EDC-48893F977357}" type="slidenum">
              <a:rPr lang="en-US" smtClean="0"/>
              <a:t>‹#›</a:t>
            </a:fld>
            <a:endParaRPr lang="en-US"/>
          </a:p>
        </p:txBody>
      </p:sp>
    </p:spTree>
    <p:extLst>
      <p:ext uri="{BB962C8B-B14F-4D97-AF65-F5344CB8AC3E}">
        <p14:creationId xmlns:p14="http://schemas.microsoft.com/office/powerpoint/2010/main" val="3130877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2FD0E-09FF-FD29-30E7-36EDEB1C1307}"/>
              </a:ext>
            </a:extLst>
          </p:cNvPr>
          <p:cNvSpPr>
            <a:spLocks noGrp="1"/>
          </p:cNvSpPr>
          <p:nvPr>
            <p:ph type="dt" sz="half" idx="10"/>
          </p:nvPr>
        </p:nvSpPr>
        <p:spPr/>
        <p:txBody>
          <a:bodyPr/>
          <a:lstStyle/>
          <a:p>
            <a:fld id="{65D86E7E-92E7-43D9-9E6E-725ACC3B7B86}" type="datetimeFigureOut">
              <a:rPr lang="en-US" smtClean="0"/>
              <a:t>10/10/2023</a:t>
            </a:fld>
            <a:endParaRPr lang="en-US"/>
          </a:p>
        </p:txBody>
      </p:sp>
      <p:sp>
        <p:nvSpPr>
          <p:cNvPr id="3" name="Footer Placeholder 2">
            <a:extLst>
              <a:ext uri="{FF2B5EF4-FFF2-40B4-BE49-F238E27FC236}">
                <a16:creationId xmlns:a16="http://schemas.microsoft.com/office/drawing/2014/main" id="{A09716EA-DD9C-C3D0-A020-5217BDA7ED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2ECE01-A64A-5910-9EE1-E4BB811BA1D8}"/>
              </a:ext>
            </a:extLst>
          </p:cNvPr>
          <p:cNvSpPr>
            <a:spLocks noGrp="1"/>
          </p:cNvSpPr>
          <p:nvPr>
            <p:ph type="sldNum" sz="quarter" idx="12"/>
          </p:nvPr>
        </p:nvSpPr>
        <p:spPr/>
        <p:txBody>
          <a:bodyPr/>
          <a:lstStyle/>
          <a:p>
            <a:fld id="{7DE4DEFD-4593-4346-9EDC-48893F977357}" type="slidenum">
              <a:rPr lang="en-US" smtClean="0"/>
              <a:t>‹#›</a:t>
            </a:fld>
            <a:endParaRPr lang="en-US"/>
          </a:p>
        </p:txBody>
      </p:sp>
    </p:spTree>
    <p:extLst>
      <p:ext uri="{BB962C8B-B14F-4D97-AF65-F5344CB8AC3E}">
        <p14:creationId xmlns:p14="http://schemas.microsoft.com/office/powerpoint/2010/main" val="3925536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29B2D-D5DD-0AA1-A8E2-DB627390F6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EE6569-AF5D-F15A-0182-6AED26276F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D982AB-62A1-9BE5-EB74-F2B775692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E9FBB5-EA4B-F510-4DEA-C484ADB4D3FD}"/>
              </a:ext>
            </a:extLst>
          </p:cNvPr>
          <p:cNvSpPr>
            <a:spLocks noGrp="1"/>
          </p:cNvSpPr>
          <p:nvPr>
            <p:ph type="dt" sz="half" idx="10"/>
          </p:nvPr>
        </p:nvSpPr>
        <p:spPr/>
        <p:txBody>
          <a:bodyPr/>
          <a:lstStyle/>
          <a:p>
            <a:fld id="{65D86E7E-92E7-43D9-9E6E-725ACC3B7B86}" type="datetimeFigureOut">
              <a:rPr lang="en-US" smtClean="0"/>
              <a:t>10/10/2023</a:t>
            </a:fld>
            <a:endParaRPr lang="en-US"/>
          </a:p>
        </p:txBody>
      </p:sp>
      <p:sp>
        <p:nvSpPr>
          <p:cNvPr id="6" name="Footer Placeholder 5">
            <a:extLst>
              <a:ext uri="{FF2B5EF4-FFF2-40B4-BE49-F238E27FC236}">
                <a16:creationId xmlns:a16="http://schemas.microsoft.com/office/drawing/2014/main" id="{B55B9A96-9490-37E8-161B-F374DF0676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939853-26F5-52C9-066C-B651D8F471D7}"/>
              </a:ext>
            </a:extLst>
          </p:cNvPr>
          <p:cNvSpPr>
            <a:spLocks noGrp="1"/>
          </p:cNvSpPr>
          <p:nvPr>
            <p:ph type="sldNum" sz="quarter" idx="12"/>
          </p:nvPr>
        </p:nvSpPr>
        <p:spPr/>
        <p:txBody>
          <a:bodyPr/>
          <a:lstStyle/>
          <a:p>
            <a:fld id="{7DE4DEFD-4593-4346-9EDC-48893F977357}" type="slidenum">
              <a:rPr lang="en-US" smtClean="0"/>
              <a:t>‹#›</a:t>
            </a:fld>
            <a:endParaRPr lang="en-US"/>
          </a:p>
        </p:txBody>
      </p:sp>
    </p:spTree>
    <p:extLst>
      <p:ext uri="{BB962C8B-B14F-4D97-AF65-F5344CB8AC3E}">
        <p14:creationId xmlns:p14="http://schemas.microsoft.com/office/powerpoint/2010/main" val="56047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5BD79-DA45-039E-B0C7-468FDFF6C0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E03165-DDDE-102C-BF13-D4CD1EBDB2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AEACF-410B-70A7-DC65-5A14B67DD8AB}"/>
              </a:ext>
            </a:extLst>
          </p:cNvPr>
          <p:cNvSpPr>
            <a:spLocks noGrp="1"/>
          </p:cNvSpPr>
          <p:nvPr>
            <p:ph type="dt" sz="half" idx="10"/>
          </p:nvPr>
        </p:nvSpPr>
        <p:spPr/>
        <p:txBody>
          <a:bodyPr/>
          <a:lstStyle/>
          <a:p>
            <a:fld id="{1567F46E-8646-4DBA-8903-D1D12C0E83ED}" type="datetimeFigureOut">
              <a:rPr lang="en-US" smtClean="0"/>
              <a:t>10/10/2023</a:t>
            </a:fld>
            <a:endParaRPr lang="en-US"/>
          </a:p>
        </p:txBody>
      </p:sp>
      <p:sp>
        <p:nvSpPr>
          <p:cNvPr id="5" name="Footer Placeholder 4">
            <a:extLst>
              <a:ext uri="{FF2B5EF4-FFF2-40B4-BE49-F238E27FC236}">
                <a16:creationId xmlns:a16="http://schemas.microsoft.com/office/drawing/2014/main" id="{F82BA376-697E-DB00-F450-0A5931B5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597C11-7CB2-937D-5D03-9F934A8E2401}"/>
              </a:ext>
            </a:extLst>
          </p:cNvPr>
          <p:cNvSpPr>
            <a:spLocks noGrp="1"/>
          </p:cNvSpPr>
          <p:nvPr>
            <p:ph type="sldNum" sz="quarter" idx="12"/>
          </p:nvPr>
        </p:nvSpPr>
        <p:spPr/>
        <p:txBody>
          <a:bodyPr/>
          <a:lstStyle/>
          <a:p>
            <a:fld id="{A3BC4970-F641-42AE-BB4D-F8B199A44F27}" type="slidenum">
              <a:rPr lang="en-US" smtClean="0"/>
              <a:t>‹#›</a:t>
            </a:fld>
            <a:endParaRPr lang="en-US"/>
          </a:p>
        </p:txBody>
      </p:sp>
    </p:spTree>
    <p:extLst>
      <p:ext uri="{BB962C8B-B14F-4D97-AF65-F5344CB8AC3E}">
        <p14:creationId xmlns:p14="http://schemas.microsoft.com/office/powerpoint/2010/main" val="1598705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351F9-1A59-5F4F-EDE0-1A44947600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C74657-E792-8A15-2A8E-411322E5EB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96277E-C4DA-076B-E2C9-4DFA8363C4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89DFE8-3931-3DD5-EBB4-1E162811F43E}"/>
              </a:ext>
            </a:extLst>
          </p:cNvPr>
          <p:cNvSpPr>
            <a:spLocks noGrp="1"/>
          </p:cNvSpPr>
          <p:nvPr>
            <p:ph type="dt" sz="half" idx="10"/>
          </p:nvPr>
        </p:nvSpPr>
        <p:spPr/>
        <p:txBody>
          <a:bodyPr/>
          <a:lstStyle/>
          <a:p>
            <a:fld id="{65D86E7E-92E7-43D9-9E6E-725ACC3B7B86}" type="datetimeFigureOut">
              <a:rPr lang="en-US" smtClean="0"/>
              <a:t>10/10/2023</a:t>
            </a:fld>
            <a:endParaRPr lang="en-US"/>
          </a:p>
        </p:txBody>
      </p:sp>
      <p:sp>
        <p:nvSpPr>
          <p:cNvPr id="6" name="Footer Placeholder 5">
            <a:extLst>
              <a:ext uri="{FF2B5EF4-FFF2-40B4-BE49-F238E27FC236}">
                <a16:creationId xmlns:a16="http://schemas.microsoft.com/office/drawing/2014/main" id="{E1EBF12D-212D-C2FE-B524-BFD3D0351A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EF530B-4307-7A4D-8BE7-35BEB693C97B}"/>
              </a:ext>
            </a:extLst>
          </p:cNvPr>
          <p:cNvSpPr>
            <a:spLocks noGrp="1"/>
          </p:cNvSpPr>
          <p:nvPr>
            <p:ph type="sldNum" sz="quarter" idx="12"/>
          </p:nvPr>
        </p:nvSpPr>
        <p:spPr/>
        <p:txBody>
          <a:bodyPr/>
          <a:lstStyle/>
          <a:p>
            <a:fld id="{7DE4DEFD-4593-4346-9EDC-48893F977357}" type="slidenum">
              <a:rPr lang="en-US" smtClean="0"/>
              <a:t>‹#›</a:t>
            </a:fld>
            <a:endParaRPr lang="en-US"/>
          </a:p>
        </p:txBody>
      </p:sp>
    </p:spTree>
    <p:extLst>
      <p:ext uri="{BB962C8B-B14F-4D97-AF65-F5344CB8AC3E}">
        <p14:creationId xmlns:p14="http://schemas.microsoft.com/office/powerpoint/2010/main" val="1632468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0AB96-BAE7-0E05-EA75-B04EB3318C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C955DA-184B-93D2-F020-6FDCFC7E3C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58521C-7FEB-336B-D51A-09E8FBD9C93A}"/>
              </a:ext>
            </a:extLst>
          </p:cNvPr>
          <p:cNvSpPr>
            <a:spLocks noGrp="1"/>
          </p:cNvSpPr>
          <p:nvPr>
            <p:ph type="dt" sz="half" idx="10"/>
          </p:nvPr>
        </p:nvSpPr>
        <p:spPr/>
        <p:txBody>
          <a:bodyPr/>
          <a:lstStyle/>
          <a:p>
            <a:fld id="{65D86E7E-92E7-43D9-9E6E-725ACC3B7B86}" type="datetimeFigureOut">
              <a:rPr lang="en-US" smtClean="0"/>
              <a:t>10/10/2023</a:t>
            </a:fld>
            <a:endParaRPr lang="en-US"/>
          </a:p>
        </p:txBody>
      </p:sp>
      <p:sp>
        <p:nvSpPr>
          <p:cNvPr id="5" name="Footer Placeholder 4">
            <a:extLst>
              <a:ext uri="{FF2B5EF4-FFF2-40B4-BE49-F238E27FC236}">
                <a16:creationId xmlns:a16="http://schemas.microsoft.com/office/drawing/2014/main" id="{18703177-BCD9-C49F-6CD5-532981FDDE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E9E87B-F1A7-EF50-97F6-C2CCC774F725}"/>
              </a:ext>
            </a:extLst>
          </p:cNvPr>
          <p:cNvSpPr>
            <a:spLocks noGrp="1"/>
          </p:cNvSpPr>
          <p:nvPr>
            <p:ph type="sldNum" sz="quarter" idx="12"/>
          </p:nvPr>
        </p:nvSpPr>
        <p:spPr/>
        <p:txBody>
          <a:bodyPr/>
          <a:lstStyle/>
          <a:p>
            <a:fld id="{7DE4DEFD-4593-4346-9EDC-48893F977357}" type="slidenum">
              <a:rPr lang="en-US" smtClean="0"/>
              <a:t>‹#›</a:t>
            </a:fld>
            <a:endParaRPr lang="en-US"/>
          </a:p>
        </p:txBody>
      </p:sp>
    </p:spTree>
    <p:extLst>
      <p:ext uri="{BB962C8B-B14F-4D97-AF65-F5344CB8AC3E}">
        <p14:creationId xmlns:p14="http://schemas.microsoft.com/office/powerpoint/2010/main" val="1824660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05FA98-D419-E11D-6008-A3C60E322E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27CFB8-1B64-714B-118A-CD45E4BA6F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CD802-D748-5153-3DE1-09FFB940F694}"/>
              </a:ext>
            </a:extLst>
          </p:cNvPr>
          <p:cNvSpPr>
            <a:spLocks noGrp="1"/>
          </p:cNvSpPr>
          <p:nvPr>
            <p:ph type="dt" sz="half" idx="10"/>
          </p:nvPr>
        </p:nvSpPr>
        <p:spPr/>
        <p:txBody>
          <a:bodyPr/>
          <a:lstStyle/>
          <a:p>
            <a:fld id="{65D86E7E-92E7-43D9-9E6E-725ACC3B7B86}" type="datetimeFigureOut">
              <a:rPr lang="en-US" smtClean="0"/>
              <a:t>10/10/2023</a:t>
            </a:fld>
            <a:endParaRPr lang="en-US"/>
          </a:p>
        </p:txBody>
      </p:sp>
      <p:sp>
        <p:nvSpPr>
          <p:cNvPr id="5" name="Footer Placeholder 4">
            <a:extLst>
              <a:ext uri="{FF2B5EF4-FFF2-40B4-BE49-F238E27FC236}">
                <a16:creationId xmlns:a16="http://schemas.microsoft.com/office/drawing/2014/main" id="{507BE1F1-D63A-155A-D18B-3F8FA29BB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AAE23-9894-42E7-D3D6-149AC37296BA}"/>
              </a:ext>
            </a:extLst>
          </p:cNvPr>
          <p:cNvSpPr>
            <a:spLocks noGrp="1"/>
          </p:cNvSpPr>
          <p:nvPr>
            <p:ph type="sldNum" sz="quarter" idx="12"/>
          </p:nvPr>
        </p:nvSpPr>
        <p:spPr/>
        <p:txBody>
          <a:bodyPr/>
          <a:lstStyle/>
          <a:p>
            <a:fld id="{7DE4DEFD-4593-4346-9EDC-48893F977357}" type="slidenum">
              <a:rPr lang="en-US" smtClean="0"/>
              <a:t>‹#›</a:t>
            </a:fld>
            <a:endParaRPr lang="en-US"/>
          </a:p>
        </p:txBody>
      </p:sp>
    </p:spTree>
    <p:extLst>
      <p:ext uri="{BB962C8B-B14F-4D97-AF65-F5344CB8AC3E}">
        <p14:creationId xmlns:p14="http://schemas.microsoft.com/office/powerpoint/2010/main" val="57342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B7AD4-40FD-15A4-2913-374EFD79B7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209507-40EC-CC01-8800-C5AE199495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79E65B-65D1-2A50-D9B1-9160C215451B}"/>
              </a:ext>
            </a:extLst>
          </p:cNvPr>
          <p:cNvSpPr>
            <a:spLocks noGrp="1"/>
          </p:cNvSpPr>
          <p:nvPr>
            <p:ph type="dt" sz="half" idx="10"/>
          </p:nvPr>
        </p:nvSpPr>
        <p:spPr/>
        <p:txBody>
          <a:bodyPr/>
          <a:lstStyle/>
          <a:p>
            <a:fld id="{1567F46E-8646-4DBA-8903-D1D12C0E83ED}" type="datetimeFigureOut">
              <a:rPr lang="en-US" smtClean="0"/>
              <a:t>10/10/2023</a:t>
            </a:fld>
            <a:endParaRPr lang="en-US"/>
          </a:p>
        </p:txBody>
      </p:sp>
      <p:sp>
        <p:nvSpPr>
          <p:cNvPr id="5" name="Footer Placeholder 4">
            <a:extLst>
              <a:ext uri="{FF2B5EF4-FFF2-40B4-BE49-F238E27FC236}">
                <a16:creationId xmlns:a16="http://schemas.microsoft.com/office/drawing/2014/main" id="{6880FF4D-D896-003A-939B-1C43B30D90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F7499-1724-BE84-B271-6F061B29BD3D}"/>
              </a:ext>
            </a:extLst>
          </p:cNvPr>
          <p:cNvSpPr>
            <a:spLocks noGrp="1"/>
          </p:cNvSpPr>
          <p:nvPr>
            <p:ph type="sldNum" sz="quarter" idx="12"/>
          </p:nvPr>
        </p:nvSpPr>
        <p:spPr/>
        <p:txBody>
          <a:bodyPr/>
          <a:lstStyle/>
          <a:p>
            <a:fld id="{A3BC4970-F641-42AE-BB4D-F8B199A44F27}" type="slidenum">
              <a:rPr lang="en-US" smtClean="0"/>
              <a:t>‹#›</a:t>
            </a:fld>
            <a:endParaRPr lang="en-US"/>
          </a:p>
        </p:txBody>
      </p:sp>
    </p:spTree>
    <p:extLst>
      <p:ext uri="{BB962C8B-B14F-4D97-AF65-F5344CB8AC3E}">
        <p14:creationId xmlns:p14="http://schemas.microsoft.com/office/powerpoint/2010/main" val="2969375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881CF-59D1-15ED-4749-3FE4AA66C0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4B4D2-B5EB-45EF-9C6D-8B43831188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98A113-CBE8-BF39-BF6D-384C4A48EE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27421E-EF16-1E56-07E2-DC49AA18882E}"/>
              </a:ext>
            </a:extLst>
          </p:cNvPr>
          <p:cNvSpPr>
            <a:spLocks noGrp="1"/>
          </p:cNvSpPr>
          <p:nvPr>
            <p:ph type="dt" sz="half" idx="10"/>
          </p:nvPr>
        </p:nvSpPr>
        <p:spPr/>
        <p:txBody>
          <a:bodyPr/>
          <a:lstStyle/>
          <a:p>
            <a:fld id="{1567F46E-8646-4DBA-8903-D1D12C0E83ED}" type="datetimeFigureOut">
              <a:rPr lang="en-US" smtClean="0"/>
              <a:t>10/10/2023</a:t>
            </a:fld>
            <a:endParaRPr lang="en-US"/>
          </a:p>
        </p:txBody>
      </p:sp>
      <p:sp>
        <p:nvSpPr>
          <p:cNvPr id="6" name="Footer Placeholder 5">
            <a:extLst>
              <a:ext uri="{FF2B5EF4-FFF2-40B4-BE49-F238E27FC236}">
                <a16:creationId xmlns:a16="http://schemas.microsoft.com/office/drawing/2014/main" id="{8872C3ED-E1B8-1029-0A48-9B49856418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B59B0B-063E-CBD7-A70E-BDCE8904E8FA}"/>
              </a:ext>
            </a:extLst>
          </p:cNvPr>
          <p:cNvSpPr>
            <a:spLocks noGrp="1"/>
          </p:cNvSpPr>
          <p:nvPr>
            <p:ph type="sldNum" sz="quarter" idx="12"/>
          </p:nvPr>
        </p:nvSpPr>
        <p:spPr/>
        <p:txBody>
          <a:bodyPr/>
          <a:lstStyle/>
          <a:p>
            <a:fld id="{A3BC4970-F641-42AE-BB4D-F8B199A44F27}" type="slidenum">
              <a:rPr lang="en-US" smtClean="0"/>
              <a:t>‹#›</a:t>
            </a:fld>
            <a:endParaRPr lang="en-US"/>
          </a:p>
        </p:txBody>
      </p:sp>
    </p:spTree>
    <p:extLst>
      <p:ext uri="{BB962C8B-B14F-4D97-AF65-F5344CB8AC3E}">
        <p14:creationId xmlns:p14="http://schemas.microsoft.com/office/powerpoint/2010/main" val="204471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E467-1C99-1DCE-EFC4-4602E00D28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658F2A-D52C-8EB5-5663-AE257AB498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421AB2-342C-7C20-143C-0733A7B89D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27AB58-CDDD-A3CA-2DC8-4CCDC9DBA4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C64533-4ABE-F78D-4337-B29A80F038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A6F8DC-2D00-F59E-0E97-2A53077F4E5F}"/>
              </a:ext>
            </a:extLst>
          </p:cNvPr>
          <p:cNvSpPr>
            <a:spLocks noGrp="1"/>
          </p:cNvSpPr>
          <p:nvPr>
            <p:ph type="dt" sz="half" idx="10"/>
          </p:nvPr>
        </p:nvSpPr>
        <p:spPr/>
        <p:txBody>
          <a:bodyPr/>
          <a:lstStyle/>
          <a:p>
            <a:fld id="{1567F46E-8646-4DBA-8903-D1D12C0E83ED}" type="datetimeFigureOut">
              <a:rPr lang="en-US" smtClean="0"/>
              <a:t>10/10/2023</a:t>
            </a:fld>
            <a:endParaRPr lang="en-US"/>
          </a:p>
        </p:txBody>
      </p:sp>
      <p:sp>
        <p:nvSpPr>
          <p:cNvPr id="8" name="Footer Placeholder 7">
            <a:extLst>
              <a:ext uri="{FF2B5EF4-FFF2-40B4-BE49-F238E27FC236}">
                <a16:creationId xmlns:a16="http://schemas.microsoft.com/office/drawing/2014/main" id="{6D164364-E985-2494-898F-4CC68108DA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A89508-53D8-24FC-D4DF-B4883BAE59AA}"/>
              </a:ext>
            </a:extLst>
          </p:cNvPr>
          <p:cNvSpPr>
            <a:spLocks noGrp="1"/>
          </p:cNvSpPr>
          <p:nvPr>
            <p:ph type="sldNum" sz="quarter" idx="12"/>
          </p:nvPr>
        </p:nvSpPr>
        <p:spPr/>
        <p:txBody>
          <a:bodyPr/>
          <a:lstStyle/>
          <a:p>
            <a:fld id="{A3BC4970-F641-42AE-BB4D-F8B199A44F27}" type="slidenum">
              <a:rPr lang="en-US" smtClean="0"/>
              <a:t>‹#›</a:t>
            </a:fld>
            <a:endParaRPr lang="en-US"/>
          </a:p>
        </p:txBody>
      </p:sp>
    </p:spTree>
    <p:extLst>
      <p:ext uri="{BB962C8B-B14F-4D97-AF65-F5344CB8AC3E}">
        <p14:creationId xmlns:p14="http://schemas.microsoft.com/office/powerpoint/2010/main" val="332016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A2D82-D63D-C82C-0FDF-7BC37D9D79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E22835-E9D2-3FEA-0AA8-BCBC99989868}"/>
              </a:ext>
            </a:extLst>
          </p:cNvPr>
          <p:cNvSpPr>
            <a:spLocks noGrp="1"/>
          </p:cNvSpPr>
          <p:nvPr>
            <p:ph type="dt" sz="half" idx="10"/>
          </p:nvPr>
        </p:nvSpPr>
        <p:spPr/>
        <p:txBody>
          <a:bodyPr/>
          <a:lstStyle/>
          <a:p>
            <a:fld id="{1567F46E-8646-4DBA-8903-D1D12C0E83ED}" type="datetimeFigureOut">
              <a:rPr lang="en-US" smtClean="0"/>
              <a:t>10/10/2023</a:t>
            </a:fld>
            <a:endParaRPr lang="en-US"/>
          </a:p>
        </p:txBody>
      </p:sp>
      <p:sp>
        <p:nvSpPr>
          <p:cNvPr id="4" name="Footer Placeholder 3">
            <a:extLst>
              <a:ext uri="{FF2B5EF4-FFF2-40B4-BE49-F238E27FC236}">
                <a16:creationId xmlns:a16="http://schemas.microsoft.com/office/drawing/2014/main" id="{F6FA55AC-25D4-447E-1538-8E188AAA3D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CF3412-E394-D510-4DA2-E7351791571A}"/>
              </a:ext>
            </a:extLst>
          </p:cNvPr>
          <p:cNvSpPr>
            <a:spLocks noGrp="1"/>
          </p:cNvSpPr>
          <p:nvPr>
            <p:ph type="sldNum" sz="quarter" idx="12"/>
          </p:nvPr>
        </p:nvSpPr>
        <p:spPr/>
        <p:txBody>
          <a:bodyPr/>
          <a:lstStyle/>
          <a:p>
            <a:fld id="{A3BC4970-F641-42AE-BB4D-F8B199A44F27}" type="slidenum">
              <a:rPr lang="en-US" smtClean="0"/>
              <a:t>‹#›</a:t>
            </a:fld>
            <a:endParaRPr lang="en-US"/>
          </a:p>
        </p:txBody>
      </p:sp>
    </p:spTree>
    <p:extLst>
      <p:ext uri="{BB962C8B-B14F-4D97-AF65-F5344CB8AC3E}">
        <p14:creationId xmlns:p14="http://schemas.microsoft.com/office/powerpoint/2010/main" val="2808945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2D4B01-6B6B-62EB-13E6-7EBED6C9EFE6}"/>
              </a:ext>
            </a:extLst>
          </p:cNvPr>
          <p:cNvSpPr>
            <a:spLocks noGrp="1"/>
          </p:cNvSpPr>
          <p:nvPr>
            <p:ph type="dt" sz="half" idx="10"/>
          </p:nvPr>
        </p:nvSpPr>
        <p:spPr/>
        <p:txBody>
          <a:bodyPr/>
          <a:lstStyle/>
          <a:p>
            <a:fld id="{1567F46E-8646-4DBA-8903-D1D12C0E83ED}" type="datetimeFigureOut">
              <a:rPr lang="en-US" smtClean="0"/>
              <a:t>10/10/2023</a:t>
            </a:fld>
            <a:endParaRPr lang="en-US"/>
          </a:p>
        </p:txBody>
      </p:sp>
      <p:sp>
        <p:nvSpPr>
          <p:cNvPr id="3" name="Footer Placeholder 2">
            <a:extLst>
              <a:ext uri="{FF2B5EF4-FFF2-40B4-BE49-F238E27FC236}">
                <a16:creationId xmlns:a16="http://schemas.microsoft.com/office/drawing/2014/main" id="{7FEC2DEF-A803-520D-8FA0-AFDEA8744F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7B4128-0B55-DCB9-F815-22DFBADB497B}"/>
              </a:ext>
            </a:extLst>
          </p:cNvPr>
          <p:cNvSpPr>
            <a:spLocks noGrp="1"/>
          </p:cNvSpPr>
          <p:nvPr>
            <p:ph type="sldNum" sz="quarter" idx="12"/>
          </p:nvPr>
        </p:nvSpPr>
        <p:spPr/>
        <p:txBody>
          <a:bodyPr/>
          <a:lstStyle/>
          <a:p>
            <a:fld id="{A3BC4970-F641-42AE-BB4D-F8B199A44F27}" type="slidenum">
              <a:rPr lang="en-US" smtClean="0"/>
              <a:t>‹#›</a:t>
            </a:fld>
            <a:endParaRPr lang="en-US"/>
          </a:p>
        </p:txBody>
      </p:sp>
    </p:spTree>
    <p:extLst>
      <p:ext uri="{BB962C8B-B14F-4D97-AF65-F5344CB8AC3E}">
        <p14:creationId xmlns:p14="http://schemas.microsoft.com/office/powerpoint/2010/main" val="1974639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8445A-C29D-5314-2666-A81CE77DFC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B4DAC3-47AF-7141-0179-54B3DCBDDB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B6662A-1958-96F8-960F-33F8AC0FF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1971C6-651D-1787-612C-7FB8F5CFC87C}"/>
              </a:ext>
            </a:extLst>
          </p:cNvPr>
          <p:cNvSpPr>
            <a:spLocks noGrp="1"/>
          </p:cNvSpPr>
          <p:nvPr>
            <p:ph type="dt" sz="half" idx="10"/>
          </p:nvPr>
        </p:nvSpPr>
        <p:spPr/>
        <p:txBody>
          <a:bodyPr/>
          <a:lstStyle/>
          <a:p>
            <a:fld id="{1567F46E-8646-4DBA-8903-D1D12C0E83ED}" type="datetimeFigureOut">
              <a:rPr lang="en-US" smtClean="0"/>
              <a:t>10/10/2023</a:t>
            </a:fld>
            <a:endParaRPr lang="en-US"/>
          </a:p>
        </p:txBody>
      </p:sp>
      <p:sp>
        <p:nvSpPr>
          <p:cNvPr id="6" name="Footer Placeholder 5">
            <a:extLst>
              <a:ext uri="{FF2B5EF4-FFF2-40B4-BE49-F238E27FC236}">
                <a16:creationId xmlns:a16="http://schemas.microsoft.com/office/drawing/2014/main" id="{12237627-464D-C0E7-26BE-32826583AF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77F68E-9FD9-4970-61CF-AF06087D848B}"/>
              </a:ext>
            </a:extLst>
          </p:cNvPr>
          <p:cNvSpPr>
            <a:spLocks noGrp="1"/>
          </p:cNvSpPr>
          <p:nvPr>
            <p:ph type="sldNum" sz="quarter" idx="12"/>
          </p:nvPr>
        </p:nvSpPr>
        <p:spPr/>
        <p:txBody>
          <a:bodyPr/>
          <a:lstStyle/>
          <a:p>
            <a:fld id="{A3BC4970-F641-42AE-BB4D-F8B199A44F27}" type="slidenum">
              <a:rPr lang="en-US" smtClean="0"/>
              <a:t>‹#›</a:t>
            </a:fld>
            <a:endParaRPr lang="en-US"/>
          </a:p>
        </p:txBody>
      </p:sp>
    </p:spTree>
    <p:extLst>
      <p:ext uri="{BB962C8B-B14F-4D97-AF65-F5344CB8AC3E}">
        <p14:creationId xmlns:p14="http://schemas.microsoft.com/office/powerpoint/2010/main" val="1822942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4C4D5-778B-86E2-6D44-63C6B18FD5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EA5766-6D1A-F5A5-C424-9C52A9B165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A00676-7B56-B5B9-6F0C-D9EFA74EF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36D4FE-0B4F-A864-39C5-286C5C630BD7}"/>
              </a:ext>
            </a:extLst>
          </p:cNvPr>
          <p:cNvSpPr>
            <a:spLocks noGrp="1"/>
          </p:cNvSpPr>
          <p:nvPr>
            <p:ph type="dt" sz="half" idx="10"/>
          </p:nvPr>
        </p:nvSpPr>
        <p:spPr/>
        <p:txBody>
          <a:bodyPr/>
          <a:lstStyle/>
          <a:p>
            <a:fld id="{1567F46E-8646-4DBA-8903-D1D12C0E83ED}" type="datetimeFigureOut">
              <a:rPr lang="en-US" smtClean="0"/>
              <a:t>10/10/2023</a:t>
            </a:fld>
            <a:endParaRPr lang="en-US"/>
          </a:p>
        </p:txBody>
      </p:sp>
      <p:sp>
        <p:nvSpPr>
          <p:cNvPr id="6" name="Footer Placeholder 5">
            <a:extLst>
              <a:ext uri="{FF2B5EF4-FFF2-40B4-BE49-F238E27FC236}">
                <a16:creationId xmlns:a16="http://schemas.microsoft.com/office/drawing/2014/main" id="{37E4954B-FDC6-E1E4-97A4-49A50AD949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4A1B89-D838-C600-048C-29C0B07EB8EF}"/>
              </a:ext>
            </a:extLst>
          </p:cNvPr>
          <p:cNvSpPr>
            <a:spLocks noGrp="1"/>
          </p:cNvSpPr>
          <p:nvPr>
            <p:ph type="sldNum" sz="quarter" idx="12"/>
          </p:nvPr>
        </p:nvSpPr>
        <p:spPr/>
        <p:txBody>
          <a:bodyPr/>
          <a:lstStyle/>
          <a:p>
            <a:fld id="{A3BC4970-F641-42AE-BB4D-F8B199A44F27}" type="slidenum">
              <a:rPr lang="en-US" smtClean="0"/>
              <a:t>‹#›</a:t>
            </a:fld>
            <a:endParaRPr lang="en-US"/>
          </a:p>
        </p:txBody>
      </p:sp>
    </p:spTree>
    <p:extLst>
      <p:ext uri="{BB962C8B-B14F-4D97-AF65-F5344CB8AC3E}">
        <p14:creationId xmlns:p14="http://schemas.microsoft.com/office/powerpoint/2010/main" val="255617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6173A2-EC8C-9474-8D05-45D103980B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670A75-0427-345A-2D36-635B7AAB84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20A750-523B-3D34-35D8-3F7697F90D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7F46E-8646-4DBA-8903-D1D12C0E83ED}" type="datetimeFigureOut">
              <a:rPr lang="en-US" smtClean="0"/>
              <a:t>10/10/2023</a:t>
            </a:fld>
            <a:endParaRPr lang="en-US"/>
          </a:p>
        </p:txBody>
      </p:sp>
      <p:sp>
        <p:nvSpPr>
          <p:cNvPr id="5" name="Footer Placeholder 4">
            <a:extLst>
              <a:ext uri="{FF2B5EF4-FFF2-40B4-BE49-F238E27FC236}">
                <a16:creationId xmlns:a16="http://schemas.microsoft.com/office/drawing/2014/main" id="{2765859F-D81C-090B-B395-CED441740A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B07BA0-F648-6954-DAF6-D4CB44C08B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C4970-F641-42AE-BB4D-F8B199A44F27}" type="slidenum">
              <a:rPr lang="en-US" smtClean="0"/>
              <a:t>‹#›</a:t>
            </a:fld>
            <a:endParaRPr lang="en-US"/>
          </a:p>
        </p:txBody>
      </p:sp>
    </p:spTree>
    <p:extLst>
      <p:ext uri="{BB962C8B-B14F-4D97-AF65-F5344CB8AC3E}">
        <p14:creationId xmlns:p14="http://schemas.microsoft.com/office/powerpoint/2010/main" val="2124915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44B1CB-8B5A-C74B-730B-8AF4A3A7BE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018D71-F7F7-772F-AE2C-4A1128FFC3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271B5E-A91D-80C0-43E2-6E902E1BD3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D86E7E-92E7-43D9-9E6E-725ACC3B7B86}" type="datetimeFigureOut">
              <a:rPr lang="en-US" smtClean="0"/>
              <a:t>10/10/2023</a:t>
            </a:fld>
            <a:endParaRPr lang="en-US"/>
          </a:p>
        </p:txBody>
      </p:sp>
      <p:sp>
        <p:nvSpPr>
          <p:cNvPr id="5" name="Footer Placeholder 4">
            <a:extLst>
              <a:ext uri="{FF2B5EF4-FFF2-40B4-BE49-F238E27FC236}">
                <a16:creationId xmlns:a16="http://schemas.microsoft.com/office/drawing/2014/main" id="{AD3BE64F-031B-E323-AE8D-7BC05FD7AA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C29B82-090C-EAE7-BC95-DE08F8A76C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4DEFD-4593-4346-9EDC-48893F977357}" type="slidenum">
              <a:rPr lang="en-US" smtClean="0"/>
              <a:t>‹#›</a:t>
            </a:fld>
            <a:endParaRPr lang="en-US"/>
          </a:p>
        </p:txBody>
      </p:sp>
    </p:spTree>
    <p:extLst>
      <p:ext uri="{BB962C8B-B14F-4D97-AF65-F5344CB8AC3E}">
        <p14:creationId xmlns:p14="http://schemas.microsoft.com/office/powerpoint/2010/main" val="3790689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a:extLst>
              <a:ext uri="{FF2B5EF4-FFF2-40B4-BE49-F238E27FC236}">
                <a16:creationId xmlns:a16="http://schemas.microsoft.com/office/drawing/2014/main" id="{367E4F80-5BAC-3694-CC8E-B84B6F5935DA}"/>
              </a:ext>
            </a:extLst>
          </p:cNvPr>
          <p:cNvPicPr>
            <a:picLocks noChangeAspect="1"/>
          </p:cNvPicPr>
          <p:nvPr/>
        </p:nvPicPr>
        <p:blipFill rotWithShape="1">
          <a:blip r:embed="rId2">
            <a:alphaModFix amt="50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0C335E6A-A30E-CC69-CDFA-B15248F0EC31}"/>
              </a:ext>
            </a:extLst>
          </p:cNvPr>
          <p:cNvSpPr>
            <a:spLocks noGrp="1"/>
          </p:cNvSpPr>
          <p:nvPr>
            <p:ph type="ctrTitle"/>
          </p:nvPr>
        </p:nvSpPr>
        <p:spPr>
          <a:xfrm>
            <a:off x="1524000" y="1122362"/>
            <a:ext cx="9144000" cy="2900518"/>
          </a:xfrm>
        </p:spPr>
        <p:txBody>
          <a:bodyPr>
            <a:normAutofit/>
          </a:bodyPr>
          <a:lstStyle/>
          <a:p>
            <a:r>
              <a:rPr lang="en-US">
                <a:solidFill>
                  <a:srgbClr val="FFFFFF"/>
                </a:solidFill>
              </a:rPr>
              <a:t>Special Relativity</a:t>
            </a:r>
          </a:p>
        </p:txBody>
      </p:sp>
      <p:sp>
        <p:nvSpPr>
          <p:cNvPr id="3" name="Subtitle 2">
            <a:extLst>
              <a:ext uri="{FF2B5EF4-FFF2-40B4-BE49-F238E27FC236}">
                <a16:creationId xmlns:a16="http://schemas.microsoft.com/office/drawing/2014/main" id="{1FE44502-E6DC-50F6-5DA7-DD756625FEBA}"/>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Time Dilation / Length Contraction / Einsteinian Clock Synchronization </a:t>
            </a:r>
          </a:p>
        </p:txBody>
      </p:sp>
    </p:spTree>
    <p:extLst>
      <p:ext uri="{BB962C8B-B14F-4D97-AF65-F5344CB8AC3E}">
        <p14:creationId xmlns:p14="http://schemas.microsoft.com/office/powerpoint/2010/main" val="3980369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F536DB-FDFC-83A2-BA47-778E9D7559FB}"/>
              </a:ext>
            </a:extLst>
          </p:cNvPr>
          <p:cNvPicPr>
            <a:picLocks noChangeAspect="1"/>
          </p:cNvPicPr>
          <p:nvPr/>
        </p:nvPicPr>
        <p:blipFill rotWithShape="1">
          <a:blip r:embed="rId2"/>
          <a:srcRect l="8068" t="7977" r="4493" b="9036"/>
          <a:stretch/>
        </p:blipFill>
        <p:spPr>
          <a:xfrm>
            <a:off x="226950" y="1092200"/>
            <a:ext cx="11738099" cy="4673600"/>
          </a:xfrm>
          <a:prstGeom prst="rect">
            <a:avLst/>
          </a:prstGeom>
        </p:spPr>
      </p:pic>
    </p:spTree>
    <p:extLst>
      <p:ext uri="{BB962C8B-B14F-4D97-AF65-F5344CB8AC3E}">
        <p14:creationId xmlns:p14="http://schemas.microsoft.com/office/powerpoint/2010/main" val="1422024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ACD6DC-E820-F44E-7F5D-D850C2A4FE50}"/>
              </a:ext>
            </a:extLst>
          </p:cNvPr>
          <p:cNvPicPr>
            <a:picLocks noChangeAspect="1"/>
          </p:cNvPicPr>
          <p:nvPr/>
        </p:nvPicPr>
        <p:blipFill>
          <a:blip r:embed="rId2"/>
          <a:stretch>
            <a:fillRect/>
          </a:stretch>
        </p:blipFill>
        <p:spPr>
          <a:xfrm>
            <a:off x="269196" y="1568925"/>
            <a:ext cx="11653608" cy="3720149"/>
          </a:xfrm>
          <a:prstGeom prst="rect">
            <a:avLst/>
          </a:prstGeom>
        </p:spPr>
      </p:pic>
    </p:spTree>
    <p:extLst>
      <p:ext uri="{BB962C8B-B14F-4D97-AF65-F5344CB8AC3E}">
        <p14:creationId xmlns:p14="http://schemas.microsoft.com/office/powerpoint/2010/main" val="1935665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DE0EC992-06A8-7AA6-D137-337903E5F9D8}"/>
              </a:ext>
            </a:extLst>
          </p:cNvPr>
          <p:cNvPicPr>
            <a:picLocks noGrp="1" noChangeAspect="1"/>
          </p:cNvPicPr>
          <p:nvPr>
            <p:ph idx="1"/>
          </p:nvPr>
        </p:nvPicPr>
        <p:blipFill rotWithShape="1">
          <a:blip r:embed="rId2"/>
          <a:srcRect t="20212" b="3531"/>
          <a:stretch/>
        </p:blipFill>
        <p:spPr>
          <a:xfrm>
            <a:off x="20" y="1282"/>
            <a:ext cx="12191980" cy="6856718"/>
          </a:xfrm>
          <a:prstGeom prst="rect">
            <a:avLst/>
          </a:prstGeom>
        </p:spPr>
      </p:pic>
      <p:pic>
        <p:nvPicPr>
          <p:cNvPr id="7" name="Picture 6">
            <a:extLst>
              <a:ext uri="{FF2B5EF4-FFF2-40B4-BE49-F238E27FC236}">
                <a16:creationId xmlns:a16="http://schemas.microsoft.com/office/drawing/2014/main" id="{B495A0EF-C5F6-AF37-975F-1A88EFC3472D}"/>
              </a:ext>
            </a:extLst>
          </p:cNvPr>
          <p:cNvPicPr>
            <a:picLocks noChangeAspect="1"/>
          </p:cNvPicPr>
          <p:nvPr/>
        </p:nvPicPr>
        <p:blipFill>
          <a:blip r:embed="rId3"/>
          <a:stretch>
            <a:fillRect/>
          </a:stretch>
        </p:blipFill>
        <p:spPr>
          <a:xfrm>
            <a:off x="5350933" y="5678560"/>
            <a:ext cx="6698616" cy="1179440"/>
          </a:xfrm>
          <a:prstGeom prst="rect">
            <a:avLst/>
          </a:prstGeom>
        </p:spPr>
      </p:pic>
    </p:spTree>
    <p:extLst>
      <p:ext uri="{BB962C8B-B14F-4D97-AF65-F5344CB8AC3E}">
        <p14:creationId xmlns:p14="http://schemas.microsoft.com/office/powerpoint/2010/main" val="4142719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904C174-9BAC-4282-E1CD-0A643C421179}"/>
              </a:ext>
            </a:extLst>
          </p:cNvPr>
          <p:cNvPicPr>
            <a:picLocks noGrp="1" noChangeAspect="1"/>
          </p:cNvPicPr>
          <p:nvPr>
            <p:ph idx="1"/>
          </p:nvPr>
        </p:nvPicPr>
        <p:blipFill>
          <a:blip r:embed="rId2"/>
          <a:stretch>
            <a:fillRect/>
          </a:stretch>
        </p:blipFill>
        <p:spPr>
          <a:xfrm>
            <a:off x="2940357" y="169631"/>
            <a:ext cx="6311286" cy="6518737"/>
          </a:xfrm>
        </p:spPr>
      </p:pic>
    </p:spTree>
    <p:extLst>
      <p:ext uri="{BB962C8B-B14F-4D97-AF65-F5344CB8AC3E}">
        <p14:creationId xmlns:p14="http://schemas.microsoft.com/office/powerpoint/2010/main" val="1818833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7674063-BC1B-8E52-B253-FD97FED0C7DC}"/>
              </a:ext>
            </a:extLst>
          </p:cNvPr>
          <p:cNvPicPr>
            <a:picLocks noGrp="1" noChangeAspect="1"/>
          </p:cNvPicPr>
          <p:nvPr>
            <p:ph idx="1"/>
          </p:nvPr>
        </p:nvPicPr>
        <p:blipFill>
          <a:blip r:embed="rId2"/>
          <a:stretch>
            <a:fillRect/>
          </a:stretch>
        </p:blipFill>
        <p:spPr>
          <a:xfrm>
            <a:off x="1558636" y="256056"/>
            <a:ext cx="9518831" cy="6345887"/>
          </a:xfrm>
        </p:spPr>
      </p:pic>
    </p:spTree>
    <p:extLst>
      <p:ext uri="{BB962C8B-B14F-4D97-AF65-F5344CB8AC3E}">
        <p14:creationId xmlns:p14="http://schemas.microsoft.com/office/powerpoint/2010/main" val="1779982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7ADF26B-4C6E-19BC-FB9B-0967FE013C48}"/>
              </a:ext>
            </a:extLst>
          </p:cNvPr>
          <p:cNvPicPr>
            <a:picLocks noGrp="1" noChangeAspect="1"/>
          </p:cNvPicPr>
          <p:nvPr>
            <p:ph idx="1"/>
          </p:nvPr>
        </p:nvPicPr>
        <p:blipFill>
          <a:blip r:embed="rId2"/>
          <a:stretch>
            <a:fillRect/>
          </a:stretch>
        </p:blipFill>
        <p:spPr>
          <a:xfrm>
            <a:off x="524373" y="2925780"/>
            <a:ext cx="11168466" cy="1559560"/>
          </a:xfrm>
        </p:spPr>
      </p:pic>
      <p:pic>
        <p:nvPicPr>
          <p:cNvPr id="7" name="Picture 6">
            <a:extLst>
              <a:ext uri="{FF2B5EF4-FFF2-40B4-BE49-F238E27FC236}">
                <a16:creationId xmlns:a16="http://schemas.microsoft.com/office/drawing/2014/main" id="{E01BCF80-78B0-9B86-651F-AADDFC84F0C4}"/>
              </a:ext>
            </a:extLst>
          </p:cNvPr>
          <p:cNvPicPr>
            <a:picLocks noChangeAspect="1"/>
          </p:cNvPicPr>
          <p:nvPr/>
        </p:nvPicPr>
        <p:blipFill>
          <a:blip r:embed="rId3"/>
          <a:stretch>
            <a:fillRect/>
          </a:stretch>
        </p:blipFill>
        <p:spPr>
          <a:xfrm>
            <a:off x="499161" y="4404060"/>
            <a:ext cx="11229612" cy="2239187"/>
          </a:xfrm>
          <a:prstGeom prst="rect">
            <a:avLst/>
          </a:prstGeom>
        </p:spPr>
      </p:pic>
      <p:pic>
        <p:nvPicPr>
          <p:cNvPr id="11" name="Picture 10">
            <a:extLst>
              <a:ext uri="{FF2B5EF4-FFF2-40B4-BE49-F238E27FC236}">
                <a16:creationId xmlns:a16="http://schemas.microsoft.com/office/drawing/2014/main" id="{CB0950AB-33D7-7121-6FDD-EEF077F9BE6A}"/>
              </a:ext>
            </a:extLst>
          </p:cNvPr>
          <p:cNvPicPr>
            <a:picLocks noChangeAspect="1"/>
          </p:cNvPicPr>
          <p:nvPr/>
        </p:nvPicPr>
        <p:blipFill>
          <a:blip r:embed="rId4"/>
          <a:stretch>
            <a:fillRect/>
          </a:stretch>
        </p:blipFill>
        <p:spPr>
          <a:xfrm>
            <a:off x="1517227" y="0"/>
            <a:ext cx="9157546" cy="2592017"/>
          </a:xfrm>
          <a:prstGeom prst="rect">
            <a:avLst/>
          </a:prstGeom>
        </p:spPr>
      </p:pic>
    </p:spTree>
    <p:extLst>
      <p:ext uri="{BB962C8B-B14F-4D97-AF65-F5344CB8AC3E}">
        <p14:creationId xmlns:p14="http://schemas.microsoft.com/office/powerpoint/2010/main" val="802785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00311-B59A-E464-DFD3-50F6BECD9434}"/>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733CC071-9ECD-CBFA-2CA7-6EA175FDD46F}"/>
              </a:ext>
            </a:extLst>
          </p:cNvPr>
          <p:cNvPicPr>
            <a:picLocks noGrp="1" noChangeAspect="1"/>
          </p:cNvPicPr>
          <p:nvPr>
            <p:ph idx="1"/>
          </p:nvPr>
        </p:nvPicPr>
        <p:blipFill>
          <a:blip r:embed="rId2"/>
          <a:stretch>
            <a:fillRect/>
          </a:stretch>
        </p:blipFill>
        <p:spPr>
          <a:xfrm>
            <a:off x="3020901" y="11180"/>
            <a:ext cx="6150197" cy="6835640"/>
          </a:xfrm>
        </p:spPr>
      </p:pic>
    </p:spTree>
    <p:extLst>
      <p:ext uri="{BB962C8B-B14F-4D97-AF65-F5344CB8AC3E}">
        <p14:creationId xmlns:p14="http://schemas.microsoft.com/office/powerpoint/2010/main" val="1417536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FB2212A-CA6E-303C-FC8C-4DF09F4FCF51}"/>
              </a:ext>
            </a:extLst>
          </p:cNvPr>
          <p:cNvSpPr>
            <a:spLocks noGrp="1"/>
          </p:cNvSpPr>
          <p:nvPr>
            <p:ph type="title"/>
          </p:nvPr>
        </p:nvSpPr>
        <p:spPr>
          <a:xfrm>
            <a:off x="838200" y="448721"/>
            <a:ext cx="4707671" cy="1225650"/>
          </a:xfrm>
        </p:spPr>
        <p:txBody>
          <a:bodyPr anchor="b">
            <a:normAutofit/>
          </a:bodyPr>
          <a:lstStyle/>
          <a:p>
            <a:r>
              <a:rPr lang="en-US" sz="1800" dirty="0">
                <a:solidFill>
                  <a:schemeClr val="bg1"/>
                </a:solidFill>
                <a:cs typeface="Calibri Light"/>
              </a:rPr>
              <a:t>Hafele-Keating: Performance and Results of Portable Clocks in Aircraft (Original Data, 1971)</a:t>
            </a:r>
          </a:p>
        </p:txBody>
      </p:sp>
      <p:cxnSp>
        <p:nvCxnSpPr>
          <p:cNvPr id="43" name="Straight Connector 4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42486E5-7119-E445-6232-DA51FD330BED}"/>
              </a:ext>
            </a:extLst>
          </p:cNvPr>
          <p:cNvSpPr>
            <a:spLocks noGrp="1"/>
          </p:cNvSpPr>
          <p:nvPr>
            <p:ph idx="1"/>
          </p:nvPr>
        </p:nvSpPr>
        <p:spPr>
          <a:xfrm>
            <a:off x="897769" y="1909192"/>
            <a:ext cx="6293023" cy="3647710"/>
          </a:xfrm>
        </p:spPr>
        <p:txBody>
          <a:bodyPr vert="horz" lIns="91440" tIns="45720" rIns="91440" bIns="45720" rtlCol="0">
            <a:normAutofit/>
          </a:bodyPr>
          <a:lstStyle/>
          <a:p>
            <a:pPr marL="0" indent="0">
              <a:buNone/>
            </a:pPr>
            <a:r>
              <a:rPr lang="en-US" sz="1400" dirty="0">
                <a:solidFill>
                  <a:schemeClr val="bg1"/>
                </a:solidFill>
              </a:rPr>
              <a:t>The original data from the Hafele-Keating experiment showed that three of the four clocks were unreliable and had significant variations in their drift-rates, which should have been steady in order to make accurate measurements.</a:t>
            </a:r>
          </a:p>
          <a:p>
            <a:pPr marL="0" indent="0">
              <a:buNone/>
            </a:pPr>
            <a:r>
              <a:rPr lang="en-US" sz="1400" dirty="0">
                <a:solidFill>
                  <a:schemeClr val="bg1"/>
                </a:solidFill>
              </a:rPr>
              <a:t>Table 1 shows the drift-rates of the clocks before and after the eastward and westward tests: </a:t>
            </a:r>
            <a:r>
              <a:rPr lang="en-US" sz="1400" dirty="0">
                <a:solidFill>
                  <a:srgbClr val="FFFF00"/>
                </a:solidFill>
              </a:rPr>
              <a:t>before and after</a:t>
            </a:r>
            <a:r>
              <a:rPr lang="en-US" sz="1400" dirty="0">
                <a:solidFill>
                  <a:schemeClr val="bg1"/>
                </a:solidFill>
              </a:rPr>
              <a:t>, </a:t>
            </a:r>
            <a:r>
              <a:rPr lang="en-US" sz="1400" dirty="0">
                <a:solidFill>
                  <a:srgbClr val="FF0000"/>
                </a:solidFill>
              </a:rPr>
              <a:t>difference, </a:t>
            </a:r>
            <a:r>
              <a:rPr lang="en-US" sz="1400" dirty="0">
                <a:solidFill>
                  <a:srgbClr val="00B0F0"/>
                </a:solidFill>
              </a:rPr>
              <a:t>mean</a:t>
            </a:r>
            <a:r>
              <a:rPr lang="en-US" sz="1400" dirty="0">
                <a:solidFill>
                  <a:schemeClr val="bg1"/>
                </a:solidFill>
              </a:rPr>
              <a:t>.</a:t>
            </a:r>
          </a:p>
          <a:p>
            <a:pPr marL="0" indent="0">
              <a:buNone/>
            </a:pPr>
            <a:r>
              <a:rPr lang="en-US" sz="1400" dirty="0">
                <a:solidFill>
                  <a:schemeClr val="bg1"/>
                </a:solidFill>
              </a:rPr>
              <a:t>The conclusion from the data is that the huge swings in drift rates made the results of the experiment unreliable and inconclusive. The accuracy of the clocks would have to be better by two orders of magnitude in order to reach a meaningful conclusion on the test.</a:t>
            </a:r>
          </a:p>
          <a:p>
            <a:pPr marL="0" indent="0">
              <a:buNone/>
            </a:pPr>
            <a:endParaRPr lang="en-US" sz="1400" dirty="0">
              <a:solidFill>
                <a:schemeClr val="bg1"/>
              </a:solidFill>
              <a:cs typeface="Calibri" panose="020F0502020204030204"/>
            </a:endParaRPr>
          </a:p>
          <a:p>
            <a:pPr marL="0" indent="0">
              <a:buNone/>
            </a:pPr>
            <a:r>
              <a:rPr lang="en-US" sz="1400" dirty="0">
                <a:solidFill>
                  <a:schemeClr val="bg1"/>
                </a:solidFill>
                <a:cs typeface="Calibri" panose="020F0502020204030204"/>
              </a:rPr>
              <a:t>Take note of the </a:t>
            </a:r>
            <a:r>
              <a:rPr lang="en-US" sz="1400" dirty="0">
                <a:solidFill>
                  <a:srgbClr val="00B0F0"/>
                </a:solidFill>
                <a:cs typeface="Calibri" panose="020F0502020204030204"/>
              </a:rPr>
              <a:t>mean</a:t>
            </a:r>
            <a:r>
              <a:rPr lang="en-US" sz="1400" dirty="0">
                <a:solidFill>
                  <a:schemeClr val="bg1"/>
                </a:solidFill>
                <a:cs typeface="Calibri" panose="020F0502020204030204"/>
              </a:rPr>
              <a:t> values, as we’ll be comparing the original recorded  results before and after the “post-analysis and consolidation” was conducted which brings the results more in line with relativity theory’s predictions.</a:t>
            </a:r>
            <a:endParaRPr lang="en-US" sz="2000" dirty="0">
              <a:solidFill>
                <a:schemeClr val="bg1"/>
              </a:solidFill>
              <a:cs typeface="Calibri" panose="020F0502020204030204"/>
            </a:endParaRPr>
          </a:p>
          <a:p>
            <a:pPr marL="0" indent="0">
              <a:buNone/>
            </a:pPr>
            <a:endParaRPr lang="en-US" sz="2000" dirty="0">
              <a:solidFill>
                <a:schemeClr val="bg1"/>
              </a:solidFill>
              <a:cs typeface="Calibri" panose="020F0502020204030204"/>
            </a:endParaRPr>
          </a:p>
        </p:txBody>
      </p:sp>
      <p:cxnSp>
        <p:nvCxnSpPr>
          <p:cNvPr id="45" name="Straight Connector 4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Table&#10;&#10;Description automatically generated">
            <a:extLst>
              <a:ext uri="{FF2B5EF4-FFF2-40B4-BE49-F238E27FC236}">
                <a16:creationId xmlns:a16="http://schemas.microsoft.com/office/drawing/2014/main" id="{8ED279C1-5649-C988-5A1F-1C1D05BE1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6873" y="1278295"/>
            <a:ext cx="4089046" cy="4646643"/>
          </a:xfrm>
          <a:prstGeom prst="rect">
            <a:avLst/>
          </a:prstGeom>
        </p:spPr>
      </p:pic>
    </p:spTree>
    <p:extLst>
      <p:ext uri="{BB962C8B-B14F-4D97-AF65-F5344CB8AC3E}">
        <p14:creationId xmlns:p14="http://schemas.microsoft.com/office/powerpoint/2010/main" val="1838834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FB2212A-CA6E-303C-FC8C-4DF09F4FCF51}"/>
              </a:ext>
            </a:extLst>
          </p:cNvPr>
          <p:cNvSpPr>
            <a:spLocks noGrp="1"/>
          </p:cNvSpPr>
          <p:nvPr>
            <p:ph type="title"/>
          </p:nvPr>
        </p:nvSpPr>
        <p:spPr>
          <a:xfrm>
            <a:off x="838200" y="448721"/>
            <a:ext cx="4707671" cy="1225650"/>
          </a:xfrm>
        </p:spPr>
        <p:txBody>
          <a:bodyPr anchor="b">
            <a:normAutofit/>
          </a:bodyPr>
          <a:lstStyle/>
          <a:p>
            <a:r>
              <a:rPr lang="en-US" sz="1800" dirty="0">
                <a:solidFill>
                  <a:schemeClr val="bg1"/>
                </a:solidFill>
                <a:cs typeface="Calibri Light"/>
              </a:rPr>
              <a:t>Hafele-Keating: Published Data in </a:t>
            </a:r>
            <a:r>
              <a:rPr lang="en-US" sz="1800" i="1" dirty="0">
                <a:solidFill>
                  <a:schemeClr val="bg1"/>
                </a:solidFill>
                <a:cs typeface="Calibri Light"/>
              </a:rPr>
              <a:t>Science</a:t>
            </a:r>
            <a:r>
              <a:rPr lang="en-US" sz="1800" dirty="0">
                <a:solidFill>
                  <a:schemeClr val="bg1"/>
                </a:solidFill>
                <a:cs typeface="Calibri Light"/>
              </a:rPr>
              <a:t> After Post-Analysis and Consolidation (1972)</a:t>
            </a:r>
          </a:p>
        </p:txBody>
      </p:sp>
      <p:cxnSp>
        <p:nvCxnSpPr>
          <p:cNvPr id="43" name="Straight Connector 4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42486E5-7119-E445-6232-DA51FD330BED}"/>
              </a:ext>
            </a:extLst>
          </p:cNvPr>
          <p:cNvSpPr>
            <a:spLocks noGrp="1"/>
          </p:cNvSpPr>
          <p:nvPr>
            <p:ph idx="1"/>
          </p:nvPr>
        </p:nvSpPr>
        <p:spPr>
          <a:xfrm>
            <a:off x="897770" y="1909192"/>
            <a:ext cx="5516188" cy="3647710"/>
          </a:xfrm>
        </p:spPr>
        <p:txBody>
          <a:bodyPr vert="horz" lIns="91440" tIns="45720" rIns="91440" bIns="45720" rtlCol="0">
            <a:normAutofit/>
          </a:bodyPr>
          <a:lstStyle/>
          <a:p>
            <a:pPr marL="0" indent="0">
              <a:buNone/>
            </a:pPr>
            <a:r>
              <a:rPr lang="en-US" sz="4000" dirty="0">
                <a:solidFill>
                  <a:schemeClr val="bg1"/>
                </a:solidFill>
              </a:rPr>
              <a:t>Original data and the data after a post-analysis and consolidation was done.</a:t>
            </a:r>
          </a:p>
          <a:p>
            <a:pPr marL="0" indent="0">
              <a:buNone/>
            </a:pPr>
            <a:r>
              <a:rPr lang="en-US" dirty="0">
                <a:solidFill>
                  <a:schemeClr val="bg1"/>
                </a:solidFill>
              </a:rPr>
              <a:t>Relativity  wins again.</a:t>
            </a:r>
          </a:p>
          <a:p>
            <a:pPr marL="0" indent="0">
              <a:buNone/>
            </a:pPr>
            <a:endParaRPr lang="en-US" sz="2000" dirty="0">
              <a:solidFill>
                <a:schemeClr val="bg1"/>
              </a:solidFill>
              <a:cs typeface="Calibri" panose="020F0502020204030204"/>
            </a:endParaRPr>
          </a:p>
          <a:p>
            <a:endParaRPr lang="en-US" sz="2000" dirty="0">
              <a:solidFill>
                <a:schemeClr val="bg1"/>
              </a:solidFill>
              <a:cs typeface="Calibri" panose="020F0502020204030204"/>
            </a:endParaRPr>
          </a:p>
          <a:p>
            <a:pPr marL="0" indent="0">
              <a:buNone/>
            </a:pPr>
            <a:endParaRPr lang="en-US" sz="2000" dirty="0">
              <a:solidFill>
                <a:schemeClr val="bg1"/>
              </a:solidFill>
              <a:cs typeface="Calibri" panose="020F0502020204030204"/>
            </a:endParaRPr>
          </a:p>
        </p:txBody>
      </p:sp>
      <p:cxnSp>
        <p:nvCxnSpPr>
          <p:cNvPr id="45" name="Straight Connector 4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Table&#10;&#10;Description automatically generated">
            <a:extLst>
              <a:ext uri="{FF2B5EF4-FFF2-40B4-BE49-F238E27FC236}">
                <a16:creationId xmlns:a16="http://schemas.microsoft.com/office/drawing/2014/main" id="{E8FA63FB-20F8-152B-42C6-107B2B8B7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9456" y="2218582"/>
            <a:ext cx="5337019" cy="2085347"/>
          </a:xfrm>
          <a:prstGeom prst="rect">
            <a:avLst/>
          </a:prstGeom>
        </p:spPr>
      </p:pic>
    </p:spTree>
    <p:extLst>
      <p:ext uri="{BB962C8B-B14F-4D97-AF65-F5344CB8AC3E}">
        <p14:creationId xmlns:p14="http://schemas.microsoft.com/office/powerpoint/2010/main" val="991850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33D8F81-6474-B39B-67A5-630021861BF1}"/>
              </a:ext>
            </a:extLst>
          </p:cNvPr>
          <p:cNvPicPr>
            <a:picLocks noGrp="1" noChangeAspect="1"/>
          </p:cNvPicPr>
          <p:nvPr>
            <p:ph idx="1"/>
          </p:nvPr>
        </p:nvPicPr>
        <p:blipFill>
          <a:blip r:embed="rId2"/>
          <a:stretch>
            <a:fillRect/>
          </a:stretch>
        </p:blipFill>
        <p:spPr>
          <a:xfrm>
            <a:off x="1922916" y="152928"/>
            <a:ext cx="8346168" cy="5571067"/>
          </a:xfrm>
          <a:prstGeom prst="rect">
            <a:avLst/>
          </a:prstGeom>
        </p:spPr>
      </p:pic>
      <p:pic>
        <p:nvPicPr>
          <p:cNvPr id="7" name="Picture 6">
            <a:extLst>
              <a:ext uri="{FF2B5EF4-FFF2-40B4-BE49-F238E27FC236}">
                <a16:creationId xmlns:a16="http://schemas.microsoft.com/office/drawing/2014/main" id="{C69D8730-CEBB-30D5-90A8-C366EE644B36}"/>
              </a:ext>
            </a:extLst>
          </p:cNvPr>
          <p:cNvPicPr>
            <a:picLocks noChangeAspect="1"/>
          </p:cNvPicPr>
          <p:nvPr/>
        </p:nvPicPr>
        <p:blipFill>
          <a:blip r:embed="rId3"/>
          <a:stretch>
            <a:fillRect/>
          </a:stretch>
        </p:blipFill>
        <p:spPr>
          <a:xfrm>
            <a:off x="1157287" y="5791729"/>
            <a:ext cx="9877425" cy="981075"/>
          </a:xfrm>
          <a:prstGeom prst="rect">
            <a:avLst/>
          </a:prstGeom>
        </p:spPr>
      </p:pic>
    </p:spTree>
    <p:extLst>
      <p:ext uri="{BB962C8B-B14F-4D97-AF65-F5344CB8AC3E}">
        <p14:creationId xmlns:p14="http://schemas.microsoft.com/office/powerpoint/2010/main" val="2939354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026BEE0-8C11-EF0B-D7F7-D0FB2A59F847}"/>
              </a:ext>
            </a:extLst>
          </p:cNvPr>
          <p:cNvPicPr>
            <a:picLocks noGrp="1" noChangeAspect="1"/>
          </p:cNvPicPr>
          <p:nvPr>
            <p:ph idx="1"/>
          </p:nvPr>
        </p:nvPicPr>
        <p:blipFill>
          <a:blip r:embed="rId2"/>
          <a:stretch>
            <a:fillRect/>
          </a:stretch>
        </p:blipFill>
        <p:spPr>
          <a:xfrm>
            <a:off x="347604" y="1359578"/>
            <a:ext cx="11496791" cy="4138843"/>
          </a:xfrm>
          <a:prstGeom prst="rect">
            <a:avLst/>
          </a:prstGeom>
        </p:spPr>
      </p:pic>
    </p:spTree>
    <p:extLst>
      <p:ext uri="{BB962C8B-B14F-4D97-AF65-F5344CB8AC3E}">
        <p14:creationId xmlns:p14="http://schemas.microsoft.com/office/powerpoint/2010/main" val="172412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BD29F3E-09E0-141C-0661-AD8307258BCE}"/>
              </a:ext>
            </a:extLst>
          </p:cNvPr>
          <p:cNvPicPr>
            <a:picLocks noGrp="1" noChangeAspect="1"/>
          </p:cNvPicPr>
          <p:nvPr>
            <p:ph idx="1"/>
          </p:nvPr>
        </p:nvPicPr>
        <p:blipFill>
          <a:blip r:embed="rId2"/>
          <a:stretch>
            <a:fillRect/>
          </a:stretch>
        </p:blipFill>
        <p:spPr>
          <a:xfrm>
            <a:off x="532304" y="1020619"/>
            <a:ext cx="11127391" cy="4923896"/>
          </a:xfrm>
        </p:spPr>
      </p:pic>
    </p:spTree>
    <p:extLst>
      <p:ext uri="{BB962C8B-B14F-4D97-AF65-F5344CB8AC3E}">
        <p14:creationId xmlns:p14="http://schemas.microsoft.com/office/powerpoint/2010/main" val="933084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7" name="Picture 6" descr="A map of a mountain range&#10;&#10;Description automatically generated">
            <a:extLst>
              <a:ext uri="{FF2B5EF4-FFF2-40B4-BE49-F238E27FC236}">
                <a16:creationId xmlns:a16="http://schemas.microsoft.com/office/drawing/2014/main" id="{AE7DB8B4-654C-A32B-7BED-4EEA0BD52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6000" y="0"/>
            <a:ext cx="6000000" cy="6858000"/>
          </a:xfrm>
          <a:prstGeom prst="rect">
            <a:avLst/>
          </a:prstGeom>
        </p:spPr>
      </p:pic>
    </p:spTree>
    <p:extLst>
      <p:ext uri="{BB962C8B-B14F-4D97-AF65-F5344CB8AC3E}">
        <p14:creationId xmlns:p14="http://schemas.microsoft.com/office/powerpoint/2010/main" val="3587836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312</Words>
  <Application>Microsoft Office PowerPoint</Application>
  <PresentationFormat>Widescreen</PresentationFormat>
  <Paragraphs>18</Paragraphs>
  <Slides>14</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Calibri Light</vt:lpstr>
      <vt:lpstr>Office Theme</vt:lpstr>
      <vt:lpstr>Custom Design</vt:lpstr>
      <vt:lpstr>Special Relativity</vt:lpstr>
      <vt:lpstr>PowerPoint Presentation</vt:lpstr>
      <vt:lpstr>PowerPoint Presentation</vt:lpstr>
      <vt:lpstr>Hafele-Keating: Performance and Results of Portable Clocks in Aircraft (Original Data, 1971)</vt:lpstr>
      <vt:lpstr>Hafele-Keating: Published Data in Science After Post-Analysis and Consolidation (1972)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X</dc:creator>
  <cp:lastModifiedBy>Alan X</cp:lastModifiedBy>
  <cp:revision>1</cp:revision>
  <dcterms:created xsi:type="dcterms:W3CDTF">2023-10-09T02:07:06Z</dcterms:created>
  <dcterms:modified xsi:type="dcterms:W3CDTF">2023-10-10T08:40:45Z</dcterms:modified>
</cp:coreProperties>
</file>