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8" r:id="rId3"/>
    <p:sldId id="259" r:id="rId4"/>
    <p:sldId id="261" r:id="rId5"/>
    <p:sldId id="262" r:id="rId6"/>
    <p:sldId id="267" r:id="rId7"/>
    <p:sldId id="26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10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0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3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1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3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0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7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8A5139-E101-4343-97E8-E87EDF2E406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F1F25C-8DFB-46DE-A4C8-B80F8474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91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LevelheadedWilliamNatalie" TargetMode="External"/><Relationship Id="rId2" Type="http://schemas.openxmlformats.org/officeDocument/2006/relationships/hyperlink" Target="https://www.youtube.com/@williamonthelev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LevelheadedWilliamNatalie" TargetMode="External"/><Relationship Id="rId2" Type="http://schemas.openxmlformats.org/officeDocument/2006/relationships/hyperlink" Target="https://www.youtube.com/@williamontheleve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williamontheleve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LevelheadedWilliamNatal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88FC-6328-B149-9400-108B5638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F058-337F-D5C8-A0DC-2ED7A8BDF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784" y="3585787"/>
            <a:ext cx="8430501" cy="3320668"/>
          </a:xfrm>
        </p:spPr>
        <p:txBody>
          <a:bodyPr>
            <a:normAutofit/>
          </a:bodyPr>
          <a:lstStyle/>
          <a:p>
            <a:br>
              <a:rPr lang="en-US" sz="2200" dirty="0"/>
            </a:br>
            <a:r>
              <a:rPr lang="en-US" sz="2200" dirty="0">
                <a:hlinkClick r:id="rId2"/>
              </a:rPr>
              <a:t>https://www.youtube.com/@williamonthelevel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https://www.youtube.com/@LevelheadedWilliamNatalie</a:t>
            </a:r>
            <a:endParaRPr lang="en-US" sz="2200" dirty="0"/>
          </a:p>
        </p:txBody>
      </p:sp>
      <p:pic>
        <p:nvPicPr>
          <p:cNvPr id="13" name="Picture 12" descr="A picture containing text, screenshot, outdoor&#10;&#10;Description automatically generated">
            <a:extLst>
              <a:ext uri="{FF2B5EF4-FFF2-40B4-BE49-F238E27FC236}">
                <a16:creationId xmlns:a16="http://schemas.microsoft.com/office/drawing/2014/main" id="{BF1F52C4-4E26-7D9A-397D-0C114EDED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12299" r="571" b="12559"/>
          <a:stretch/>
        </p:blipFill>
        <p:spPr>
          <a:xfrm>
            <a:off x="1752182" y="200234"/>
            <a:ext cx="8550949" cy="48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37C5-4AB4-71F8-FAA1-22BBEF9E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football goal&#10;&#10;Description automatically generated with low confidence">
            <a:extLst>
              <a:ext uri="{FF2B5EF4-FFF2-40B4-BE49-F238E27FC236}">
                <a16:creationId xmlns:a16="http://schemas.microsoft.com/office/drawing/2014/main" id="{5A32E3AB-5EBC-47E1-6181-BEAE0D419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BE164-A63C-07BA-B1A7-2B528BB48AF6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6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058F-9611-0CF6-7C74-D1B119E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0FE1C-A54D-1045-3603-520FF23FF1B3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2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https://www.youtube.com/@LevelheadedWilliamNatalie</a:t>
            </a:r>
            <a:endParaRPr lang="en-US" dirty="0"/>
          </a:p>
        </p:txBody>
      </p:sp>
      <p:pic>
        <p:nvPicPr>
          <p:cNvPr id="10" name="Content Placeholder 9" descr="A picture containing text, sky, outdoor, cloud&#10;&#10;Description automatically generated">
            <a:extLst>
              <a:ext uri="{FF2B5EF4-FFF2-40B4-BE49-F238E27FC236}">
                <a16:creationId xmlns:a16="http://schemas.microsoft.com/office/drawing/2014/main" id="{93030D1E-8A11-C318-9984-AA97F1495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</p:spTree>
    <p:extLst>
      <p:ext uri="{BB962C8B-B14F-4D97-AF65-F5344CB8AC3E}">
        <p14:creationId xmlns:p14="http://schemas.microsoft.com/office/powerpoint/2010/main" val="399732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5295-D55E-8B51-718E-B4FBD675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5" name="Content Placeholder 4" descr="A tall tower in the distance&#10;&#10;Description automatically generated with low confidence">
            <a:extLst>
              <a:ext uri="{FF2B5EF4-FFF2-40B4-BE49-F238E27FC236}">
                <a16:creationId xmlns:a16="http://schemas.microsoft.com/office/drawing/2014/main" id="{4100D724-002C-CA6A-FE75-03654E054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59B7A-DEFE-960F-62E8-C1E23EEABCEE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0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FB54-9E1D-E3B6-6696-2D8A4CEA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5" name="Content Placeholder 4" descr="A picture containing text, screenshot, outdoor, landscape&#10;&#10;Description automatically generated">
            <a:extLst>
              <a:ext uri="{FF2B5EF4-FFF2-40B4-BE49-F238E27FC236}">
                <a16:creationId xmlns:a16="http://schemas.microsoft.com/office/drawing/2014/main" id="{4E1A47F6-1862-7EEA-9DCD-CC9709A3B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5335A-DB81-107D-B695-8C0A0FAA414B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6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B9CB-D55F-9569-FE19-C8EBDF8D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Yellow = Eye @ 5ft Elevation</a:t>
            </a:r>
            <a:br>
              <a:rPr lang="en-US" sz="2000" dirty="0"/>
            </a:br>
            <a:r>
              <a:rPr lang="en-US" sz="2000" dirty="0">
                <a:solidFill>
                  <a:srgbClr val="00B050"/>
                </a:solidFill>
              </a:rPr>
              <a:t>Green = Eye Level / Apparent Horizon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Object Height = 20ft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Object Distance = 20ft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FoV Angle: 36.87</a:t>
            </a:r>
            <a:r>
              <a:rPr lang="en-US" sz="2000" b="1" dirty="0">
                <a:solidFill>
                  <a:srgbClr val="FF0000"/>
                </a:solidFill>
              </a:rPr>
              <a:t>°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 screenshot of a graph&#10;&#10;Description automatically generated with medium confidence">
            <a:extLst>
              <a:ext uri="{FF2B5EF4-FFF2-40B4-BE49-F238E27FC236}">
                <a16:creationId xmlns:a16="http://schemas.microsoft.com/office/drawing/2014/main" id="{41975BA5-A0EF-4C87-25FE-78A141D54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622E0-1C4C-274B-7706-FB51B5B375A4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1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AF81-43C7-7221-6200-7D42D9B0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Yellow = Eye @ 5ft Elevation</a:t>
            </a:r>
            <a:br>
              <a:rPr lang="en-US" sz="1800" dirty="0"/>
            </a:br>
            <a:r>
              <a:rPr lang="en-US" sz="1800" dirty="0">
                <a:solidFill>
                  <a:srgbClr val="00B050"/>
                </a:solidFill>
              </a:rPr>
              <a:t>Green = Eye Level / Apparent Horizon</a:t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Object Height = 20ft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Object Distance = 40ft</a:t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FoV Angle: 20.56</a:t>
            </a:r>
            <a:r>
              <a:rPr lang="en-US" sz="1800" b="1" dirty="0">
                <a:solidFill>
                  <a:srgbClr val="FF0000"/>
                </a:solidFill>
              </a:rPr>
              <a:t>°</a:t>
            </a:r>
            <a:endParaRPr lang="en-US" sz="1800" dirty="0"/>
          </a:p>
        </p:txBody>
      </p:sp>
      <p:pic>
        <p:nvPicPr>
          <p:cNvPr id="9" name="Content Placeholder 8" descr="A picture containing screenshot, plot, diagram, software&#10;&#10;Description automatically generated">
            <a:extLst>
              <a:ext uri="{FF2B5EF4-FFF2-40B4-BE49-F238E27FC236}">
                <a16:creationId xmlns:a16="http://schemas.microsoft.com/office/drawing/2014/main" id="{3D71FBF8-D932-773C-551B-313751346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1BD298-AE24-A209-EE86-9D8775970E20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3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CF24-3246-C5E9-2BA9-2E8C4B07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4" y="440712"/>
            <a:ext cx="11321539" cy="1456267"/>
          </a:xfrm>
        </p:spPr>
        <p:txBody>
          <a:bodyPr>
            <a:noAutofit/>
          </a:bodyPr>
          <a:lstStyle/>
          <a:p>
            <a:r>
              <a:rPr lang="en-US" sz="1800" dirty="0"/>
              <a:t>3x Object size 4x Object Distance Scaling:</a:t>
            </a: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FFFF00"/>
                </a:solidFill>
              </a:rPr>
              <a:t>Yellow = Eye @ 5ft Elevation</a:t>
            </a:r>
            <a:br>
              <a:rPr lang="en-US" sz="1800" dirty="0"/>
            </a:br>
            <a:r>
              <a:rPr lang="en-US" sz="1800" dirty="0">
                <a:solidFill>
                  <a:srgbClr val="00B050"/>
                </a:solidFill>
              </a:rPr>
              <a:t>Green = Eye Level / Apparent Horizon</a:t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Object Height = 60ft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Object Distance = 160ft</a:t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FoV Angle: 18.97</a:t>
            </a:r>
            <a:r>
              <a:rPr lang="en-US" sz="1800" b="1" dirty="0">
                <a:solidFill>
                  <a:srgbClr val="FF0000"/>
                </a:solidFill>
              </a:rPr>
              <a:t>°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Smaller objects nearer to you will appear taller than larger distance objects because of the FoV angle</a:t>
            </a:r>
            <a:endParaRPr lang="en-US" sz="1800" dirty="0"/>
          </a:p>
        </p:txBody>
      </p:sp>
      <p:pic>
        <p:nvPicPr>
          <p:cNvPr id="5" name="Content Placeholder 4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238E8668-837F-9CF2-2EE7-F06AE93FC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B0B3D-1DF7-D153-23AB-BEAD3E5440B5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0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964B-6E69-272F-70C2-492398FA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line, screenshot, plot&#10;&#10;Description automatically generated">
            <a:extLst>
              <a:ext uri="{FF2B5EF4-FFF2-40B4-BE49-F238E27FC236}">
                <a16:creationId xmlns:a16="http://schemas.microsoft.com/office/drawing/2014/main" id="{EBAD8BE6-723B-9A3F-F574-282E268AF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3A2E5-D2EF-D1B4-FF59-FC09BB9471ED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6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BCFE-E65C-77AE-B7F2-57714C69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outdoor, grass, sky&#10;&#10;Description automatically generated">
            <a:extLst>
              <a:ext uri="{FF2B5EF4-FFF2-40B4-BE49-F238E27FC236}">
                <a16:creationId xmlns:a16="http://schemas.microsoft.com/office/drawing/2014/main" id="{49E60E58-3754-FA32-3BF8-02782CA1C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344B9-2064-0D3B-0D00-C33EBAF497C4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5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1521-AE26-450C-0F95-D4FD083B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outdoor, grass, screenshot&#10;&#10;Description automatically generated">
            <a:extLst>
              <a:ext uri="{FF2B5EF4-FFF2-40B4-BE49-F238E27FC236}">
                <a16:creationId xmlns:a16="http://schemas.microsoft.com/office/drawing/2014/main" id="{B0661A03-D5C8-1121-1698-385D65BED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141538"/>
            <a:ext cx="7299324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75128-1816-B59F-AA60-E3D6CCB88F06}"/>
              </a:ext>
            </a:extLst>
          </p:cNvPr>
          <p:cNvSpPr txBox="1"/>
          <p:nvPr/>
        </p:nvSpPr>
        <p:spPr>
          <a:xfrm>
            <a:off x="6096000" y="522515"/>
            <a:ext cx="554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https://www.youtube.com/@williamonthelevel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https://www.youtube.com/@LevelheadedWilliamNatalie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28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495</TotalTime>
  <Words>327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Yellow = Eye @ 5ft Elevation Green = Eye Level / Apparent Horizon Object Height = 20ft Object Distance = 20ft FoV Angle: 36.87°</vt:lpstr>
      <vt:lpstr>Yellow = Eye @ 5ft Elevation Green = Eye Level / Apparent Horizon Object Height = 20ft Object Distance = 40ft FoV Angle: 20.56°</vt:lpstr>
      <vt:lpstr>3x Object size 4x Object Distance Scaling: Yellow = Eye @ 5ft Elevation Green = Eye Level / Apparent Horizon Object Height = 60ft Object Distance = 160ft FoV Angle: 18.97° Smaller objects nearer to you will appear taller than larger distance objects because of the FoV angle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X</dc:creator>
  <cp:lastModifiedBy>Alan X</cp:lastModifiedBy>
  <cp:revision>1</cp:revision>
  <dcterms:created xsi:type="dcterms:W3CDTF">2023-06-03T20:00:15Z</dcterms:created>
  <dcterms:modified xsi:type="dcterms:W3CDTF">2023-06-04T04:15:56Z</dcterms:modified>
</cp:coreProperties>
</file>