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2" r:id="rId2"/>
    <p:sldId id="273" r:id="rId3"/>
    <p:sldId id="257" r:id="rId4"/>
    <p:sldId id="267" r:id="rId5"/>
    <p:sldId id="270" r:id="rId6"/>
    <p:sldId id="269" r:id="rId7"/>
    <p:sldId id="266" r:id="rId8"/>
    <p:sldId id="435" r:id="rId9"/>
    <p:sldId id="427" r:id="rId10"/>
    <p:sldId id="274" r:id="rId11"/>
    <p:sldId id="437" r:id="rId12"/>
    <p:sldId id="438" r:id="rId13"/>
    <p:sldId id="436" r:id="rId14"/>
    <p:sldId id="434" r:id="rId15"/>
    <p:sldId id="433" r:id="rId16"/>
    <p:sldId id="432" r:id="rId17"/>
    <p:sldId id="271" r:id="rId18"/>
    <p:sldId id="431" r:id="rId19"/>
    <p:sldId id="426" r:id="rId20"/>
    <p:sldId id="430" r:id="rId21"/>
    <p:sldId id="428" r:id="rId22"/>
    <p:sldId id="42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451E8D-D671-4D7A-8147-24916416AE25}" v="5" dt="2024-02-28T21:22:30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1966" autoAdjust="0"/>
  </p:normalViewPr>
  <p:slideViewPr>
    <p:cSldViewPr snapToGrid="0">
      <p:cViewPr varScale="1">
        <p:scale>
          <a:sx n="141" d="100"/>
          <a:sy n="141" d="100"/>
        </p:scale>
        <p:origin x="12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X" userId="4be68f9623ba8417" providerId="LiveId" clId="{BD451E8D-D671-4D7A-8147-24916416AE25}"/>
    <pc:docChg chg="undo custSel addSld modSld sldOrd">
      <pc:chgData name="Alan X" userId="4be68f9623ba8417" providerId="LiveId" clId="{BD451E8D-D671-4D7A-8147-24916416AE25}" dt="2024-03-02T01:41:42.693" v="348" actId="20577"/>
      <pc:docMkLst>
        <pc:docMk/>
      </pc:docMkLst>
      <pc:sldChg chg="addSp delSp delDesignElem">
        <pc:chgData name="Alan X" userId="4be68f9623ba8417" providerId="LiveId" clId="{BD451E8D-D671-4D7A-8147-24916416AE25}" dt="2024-02-28T21:22:14.216" v="22"/>
        <pc:sldMkLst>
          <pc:docMk/>
          <pc:sldMk cId="3416755779" sldId="257"/>
        </pc:sldMkLst>
        <pc:spChg chg="add del">
          <ac:chgData name="Alan X" userId="4be68f9623ba8417" providerId="LiveId" clId="{BD451E8D-D671-4D7A-8147-24916416AE25}" dt="2024-02-28T21:22:14.216" v="22"/>
          <ac:spMkLst>
            <pc:docMk/>
            <pc:sldMk cId="3416755779" sldId="257"/>
            <ac:spMk id="10" creationId="{42A4FC2C-047E-45A5-965D-8E1E3BF09BC6}"/>
          </ac:spMkLst>
        </pc:spChg>
      </pc:sldChg>
      <pc:sldChg chg="modSp">
        <pc:chgData name="Alan X" userId="4be68f9623ba8417" providerId="LiveId" clId="{BD451E8D-D671-4D7A-8147-24916416AE25}" dt="2024-02-28T21:22:14.216" v="22"/>
        <pc:sldMkLst>
          <pc:docMk/>
          <pc:sldMk cId="0" sldId="266"/>
        </pc:sldMkLst>
        <pc:spChg chg="mod">
          <ac:chgData name="Alan X" userId="4be68f9623ba8417" providerId="LiveId" clId="{BD451E8D-D671-4D7A-8147-24916416AE25}" dt="2024-02-28T21:22:14.216" v="22"/>
          <ac:spMkLst>
            <pc:docMk/>
            <pc:sldMk cId="0" sldId="266"/>
            <ac:spMk id="176" creationId="{00000000-0000-0000-0000-000000000000}"/>
          </ac:spMkLst>
        </pc:spChg>
        <pc:spChg chg="mod">
          <ac:chgData name="Alan X" userId="4be68f9623ba8417" providerId="LiveId" clId="{BD451E8D-D671-4D7A-8147-24916416AE25}" dt="2024-02-28T21:22:14.216" v="22"/>
          <ac:spMkLst>
            <pc:docMk/>
            <pc:sldMk cId="0" sldId="266"/>
            <ac:spMk id="178" creationId="{00000000-0000-0000-0000-000000000000}"/>
          </ac:spMkLst>
        </pc:spChg>
      </pc:sldChg>
      <pc:sldChg chg="addSp delSp delDesignElem">
        <pc:chgData name="Alan X" userId="4be68f9623ba8417" providerId="LiveId" clId="{BD451E8D-D671-4D7A-8147-24916416AE25}" dt="2024-02-28T21:22:14.216" v="22"/>
        <pc:sldMkLst>
          <pc:docMk/>
          <pc:sldMk cId="1259467601" sldId="267"/>
        </pc:sldMkLst>
        <pc:spChg chg="add del">
          <ac:chgData name="Alan X" userId="4be68f9623ba8417" providerId="LiveId" clId="{BD451E8D-D671-4D7A-8147-24916416AE25}" dt="2024-02-28T21:22:14.216" v="22"/>
          <ac:spMkLst>
            <pc:docMk/>
            <pc:sldMk cId="1259467601" sldId="267"/>
            <ac:spMk id="11" creationId="{42A4FC2C-047E-45A5-965D-8E1E3BF09BC6}"/>
          </ac:spMkLst>
        </pc:spChg>
      </pc:sldChg>
      <pc:sldChg chg="modSp">
        <pc:chgData name="Alan X" userId="4be68f9623ba8417" providerId="LiveId" clId="{BD451E8D-D671-4D7A-8147-24916416AE25}" dt="2024-02-28T21:22:14.216" v="22"/>
        <pc:sldMkLst>
          <pc:docMk/>
          <pc:sldMk cId="3397422573" sldId="271"/>
        </pc:sldMkLst>
        <pc:spChg chg="mod">
          <ac:chgData name="Alan X" userId="4be68f9623ba8417" providerId="LiveId" clId="{BD451E8D-D671-4D7A-8147-24916416AE25}" dt="2024-02-28T21:22:14.216" v="22"/>
          <ac:spMkLst>
            <pc:docMk/>
            <pc:sldMk cId="3397422573" sldId="271"/>
            <ac:spMk id="2" creationId="{009F6A25-54B2-4ACC-CED9-05ED278425AA}"/>
          </ac:spMkLst>
        </pc:spChg>
      </pc:sldChg>
      <pc:sldChg chg="modSp">
        <pc:chgData name="Alan X" userId="4be68f9623ba8417" providerId="LiveId" clId="{BD451E8D-D671-4D7A-8147-24916416AE25}" dt="2024-02-28T21:22:14.216" v="22"/>
        <pc:sldMkLst>
          <pc:docMk/>
          <pc:sldMk cId="3687966367" sldId="272"/>
        </pc:sldMkLst>
        <pc:spChg chg="mod">
          <ac:chgData name="Alan X" userId="4be68f9623ba8417" providerId="LiveId" clId="{BD451E8D-D671-4D7A-8147-24916416AE25}" dt="2024-02-28T21:22:14.216" v="22"/>
          <ac:spMkLst>
            <pc:docMk/>
            <pc:sldMk cId="3687966367" sldId="272"/>
            <ac:spMk id="2" creationId="{CDDCDB15-4F53-A59B-4906-BCFBB905B3AB}"/>
          </ac:spMkLst>
        </pc:spChg>
        <pc:spChg chg="mod">
          <ac:chgData name="Alan X" userId="4be68f9623ba8417" providerId="LiveId" clId="{BD451E8D-D671-4D7A-8147-24916416AE25}" dt="2024-02-28T21:22:14.216" v="22"/>
          <ac:spMkLst>
            <pc:docMk/>
            <pc:sldMk cId="3687966367" sldId="272"/>
            <ac:spMk id="3" creationId="{B51133CF-B3E1-C9D0-F895-DCE91B5B3D25}"/>
          </ac:spMkLst>
        </pc:spChg>
      </pc:sldChg>
      <pc:sldChg chg="addSp delSp delDesignElem">
        <pc:chgData name="Alan X" userId="4be68f9623ba8417" providerId="LiveId" clId="{BD451E8D-D671-4D7A-8147-24916416AE25}" dt="2024-02-28T21:22:14.216" v="22"/>
        <pc:sldMkLst>
          <pc:docMk/>
          <pc:sldMk cId="1516815135" sldId="273"/>
        </pc:sldMkLst>
        <pc:spChg chg="add del">
          <ac:chgData name="Alan X" userId="4be68f9623ba8417" providerId="LiveId" clId="{BD451E8D-D671-4D7A-8147-24916416AE25}" dt="2024-02-28T21:22:14.216" v="22"/>
          <ac:spMkLst>
            <pc:docMk/>
            <pc:sldMk cId="1516815135" sldId="273"/>
            <ac:spMk id="10" creationId="{42A4FC2C-047E-45A5-965D-8E1E3BF09BC6}"/>
          </ac:spMkLst>
        </pc:spChg>
      </pc:sldChg>
      <pc:sldChg chg="modSp">
        <pc:chgData name="Alan X" userId="4be68f9623ba8417" providerId="LiveId" clId="{BD451E8D-D671-4D7A-8147-24916416AE25}" dt="2024-02-28T21:22:14.216" v="22"/>
        <pc:sldMkLst>
          <pc:docMk/>
          <pc:sldMk cId="3092515248" sldId="274"/>
        </pc:sldMkLst>
        <pc:spChg chg="mod">
          <ac:chgData name="Alan X" userId="4be68f9623ba8417" providerId="LiveId" clId="{BD451E8D-D671-4D7A-8147-24916416AE25}" dt="2024-02-28T21:22:14.216" v="22"/>
          <ac:spMkLst>
            <pc:docMk/>
            <pc:sldMk cId="3092515248" sldId="274"/>
            <ac:spMk id="4" creationId="{A0CD3BF0-9DFA-6F4F-140B-B2758318F48B}"/>
          </ac:spMkLst>
        </pc:spChg>
      </pc:sldChg>
      <pc:sldChg chg="modSp">
        <pc:chgData name="Alan X" userId="4be68f9623ba8417" providerId="LiveId" clId="{BD451E8D-D671-4D7A-8147-24916416AE25}" dt="2024-02-28T21:22:14.216" v="22"/>
        <pc:sldMkLst>
          <pc:docMk/>
          <pc:sldMk cId="3500204083" sldId="426"/>
        </pc:sldMkLst>
        <pc:spChg chg="mod">
          <ac:chgData name="Alan X" userId="4be68f9623ba8417" providerId="LiveId" clId="{BD451E8D-D671-4D7A-8147-24916416AE25}" dt="2024-02-28T21:22:14.216" v="22"/>
          <ac:spMkLst>
            <pc:docMk/>
            <pc:sldMk cId="3500204083" sldId="426"/>
            <ac:spMk id="2" creationId="{6B2CBA28-01E3-9700-E452-D328A18C10B5}"/>
          </ac:spMkLst>
        </pc:spChg>
      </pc:sldChg>
      <pc:sldChg chg="addSp delSp delDesignElem">
        <pc:chgData name="Alan X" userId="4be68f9623ba8417" providerId="LiveId" clId="{BD451E8D-D671-4D7A-8147-24916416AE25}" dt="2024-02-28T21:22:14.216" v="22"/>
        <pc:sldMkLst>
          <pc:docMk/>
          <pc:sldMk cId="2469298449" sldId="427"/>
        </pc:sldMkLst>
        <pc:spChg chg="add del">
          <ac:chgData name="Alan X" userId="4be68f9623ba8417" providerId="LiveId" clId="{BD451E8D-D671-4D7A-8147-24916416AE25}" dt="2024-02-28T21:22:14.216" v="22"/>
          <ac:spMkLst>
            <pc:docMk/>
            <pc:sldMk cId="2469298449" sldId="427"/>
            <ac:spMk id="1031" creationId="{42A4FC2C-047E-45A5-965D-8E1E3BF09BC6}"/>
          </ac:spMkLst>
        </pc:spChg>
      </pc:sldChg>
      <pc:sldChg chg="modSp">
        <pc:chgData name="Alan X" userId="4be68f9623ba8417" providerId="LiveId" clId="{BD451E8D-D671-4D7A-8147-24916416AE25}" dt="2024-02-28T21:22:14.216" v="22"/>
        <pc:sldMkLst>
          <pc:docMk/>
          <pc:sldMk cId="2161045695" sldId="428"/>
        </pc:sldMkLst>
        <pc:spChg chg="mod">
          <ac:chgData name="Alan X" userId="4be68f9623ba8417" providerId="LiveId" clId="{BD451E8D-D671-4D7A-8147-24916416AE25}" dt="2024-02-28T21:22:14.216" v="22"/>
          <ac:spMkLst>
            <pc:docMk/>
            <pc:sldMk cId="2161045695" sldId="428"/>
            <ac:spMk id="2" creationId="{7E22D632-AA7E-2945-3BF5-385F0AA0195B}"/>
          </ac:spMkLst>
        </pc:spChg>
        <pc:picChg chg="mod">
          <ac:chgData name="Alan X" userId="4be68f9623ba8417" providerId="LiveId" clId="{BD451E8D-D671-4D7A-8147-24916416AE25}" dt="2024-02-28T21:22:14.216" v="22"/>
          <ac:picMkLst>
            <pc:docMk/>
            <pc:sldMk cId="2161045695" sldId="428"/>
            <ac:picMk id="4" creationId="{9C26737B-6679-078A-BFCD-057536A7FB98}"/>
          </ac:picMkLst>
        </pc:picChg>
      </pc:sldChg>
      <pc:sldChg chg="addSp delSp delDesignElem">
        <pc:chgData name="Alan X" userId="4be68f9623ba8417" providerId="LiveId" clId="{BD451E8D-D671-4D7A-8147-24916416AE25}" dt="2024-02-28T21:22:14.216" v="22"/>
        <pc:sldMkLst>
          <pc:docMk/>
          <pc:sldMk cId="1018580640" sldId="429"/>
        </pc:sldMkLst>
        <pc:spChg chg="add del">
          <ac:chgData name="Alan X" userId="4be68f9623ba8417" providerId="LiveId" clId="{BD451E8D-D671-4D7A-8147-24916416AE25}" dt="2024-02-28T21:22:14.216" v="22"/>
          <ac:spMkLst>
            <pc:docMk/>
            <pc:sldMk cId="1018580640" sldId="429"/>
            <ac:spMk id="9" creationId="{42A4FC2C-047E-45A5-965D-8E1E3BF09BC6}"/>
          </ac:spMkLst>
        </pc:spChg>
      </pc:sldChg>
      <pc:sldChg chg="modSp">
        <pc:chgData name="Alan X" userId="4be68f9623ba8417" providerId="LiveId" clId="{BD451E8D-D671-4D7A-8147-24916416AE25}" dt="2024-02-28T21:22:14.216" v="22"/>
        <pc:sldMkLst>
          <pc:docMk/>
          <pc:sldMk cId="3412100024" sldId="430"/>
        </pc:sldMkLst>
        <pc:spChg chg="mod">
          <ac:chgData name="Alan X" userId="4be68f9623ba8417" providerId="LiveId" clId="{BD451E8D-D671-4D7A-8147-24916416AE25}" dt="2024-02-28T21:22:14.216" v="22"/>
          <ac:spMkLst>
            <pc:docMk/>
            <pc:sldMk cId="3412100024" sldId="430"/>
            <ac:spMk id="2" creationId="{DF0BF37E-EA44-BA42-2F1E-B2F0E6E0C056}"/>
          </ac:spMkLst>
        </pc:spChg>
        <pc:picChg chg="mod">
          <ac:chgData name="Alan X" userId="4be68f9623ba8417" providerId="LiveId" clId="{BD451E8D-D671-4D7A-8147-24916416AE25}" dt="2024-02-28T21:22:14.216" v="22"/>
          <ac:picMkLst>
            <pc:docMk/>
            <pc:sldMk cId="3412100024" sldId="430"/>
            <ac:picMk id="4" creationId="{D35F1CD1-2B03-C339-C1D8-99A2EB058BE5}"/>
          </ac:picMkLst>
        </pc:picChg>
      </pc:sldChg>
      <pc:sldChg chg="modSp">
        <pc:chgData name="Alan X" userId="4be68f9623ba8417" providerId="LiveId" clId="{BD451E8D-D671-4D7A-8147-24916416AE25}" dt="2024-02-28T21:22:14.216" v="22"/>
        <pc:sldMkLst>
          <pc:docMk/>
          <pc:sldMk cId="3104137157" sldId="432"/>
        </pc:sldMkLst>
        <pc:spChg chg="mod">
          <ac:chgData name="Alan X" userId="4be68f9623ba8417" providerId="LiveId" clId="{BD451E8D-D671-4D7A-8147-24916416AE25}" dt="2024-02-28T21:22:14.216" v="22"/>
          <ac:spMkLst>
            <pc:docMk/>
            <pc:sldMk cId="3104137157" sldId="432"/>
            <ac:spMk id="2" creationId="{24E83A98-DDF9-4D46-4CD9-1F82DB11DCC3}"/>
          </ac:spMkLst>
        </pc:spChg>
      </pc:sldChg>
      <pc:sldChg chg="modSp">
        <pc:chgData name="Alan X" userId="4be68f9623ba8417" providerId="LiveId" clId="{BD451E8D-D671-4D7A-8147-24916416AE25}" dt="2024-02-28T21:22:14.216" v="22"/>
        <pc:sldMkLst>
          <pc:docMk/>
          <pc:sldMk cId="1194906248" sldId="433"/>
        </pc:sldMkLst>
        <pc:spChg chg="mod">
          <ac:chgData name="Alan X" userId="4be68f9623ba8417" providerId="LiveId" clId="{BD451E8D-D671-4D7A-8147-24916416AE25}" dt="2024-02-28T21:22:14.216" v="22"/>
          <ac:spMkLst>
            <pc:docMk/>
            <pc:sldMk cId="1194906248" sldId="433"/>
            <ac:spMk id="2" creationId="{ADA8C5C4-1E6C-6BD3-6162-063D01A18422}"/>
          </ac:spMkLst>
        </pc:spChg>
        <pc:spChg chg="mod">
          <ac:chgData name="Alan X" userId="4be68f9623ba8417" providerId="LiveId" clId="{BD451E8D-D671-4D7A-8147-24916416AE25}" dt="2024-02-28T21:22:14.216" v="22"/>
          <ac:spMkLst>
            <pc:docMk/>
            <pc:sldMk cId="1194906248" sldId="433"/>
            <ac:spMk id="3" creationId="{CBB26A19-A557-6807-4C1B-CEC8F39D741E}"/>
          </ac:spMkLst>
        </pc:spChg>
        <pc:spChg chg="mod">
          <ac:chgData name="Alan X" userId="4be68f9623ba8417" providerId="LiveId" clId="{BD451E8D-D671-4D7A-8147-24916416AE25}" dt="2024-02-28T21:22:14.216" v="22"/>
          <ac:spMkLst>
            <pc:docMk/>
            <pc:sldMk cId="1194906248" sldId="433"/>
            <ac:spMk id="4" creationId="{D1B57300-2B6C-F448-5274-CA379E916AA2}"/>
          </ac:spMkLst>
        </pc:spChg>
      </pc:sldChg>
      <pc:sldChg chg="addSp delSp new mod">
        <pc:chgData name="Alan X" userId="4be68f9623ba8417" providerId="LiveId" clId="{BD451E8D-D671-4D7A-8147-24916416AE25}" dt="2024-02-28T21:16:13.434" v="4" actId="22"/>
        <pc:sldMkLst>
          <pc:docMk/>
          <pc:sldMk cId="460790614" sldId="434"/>
        </pc:sldMkLst>
        <pc:spChg chg="del">
          <ac:chgData name="Alan X" userId="4be68f9623ba8417" providerId="LiveId" clId="{BD451E8D-D671-4D7A-8147-24916416AE25}" dt="2024-02-28T21:16:12.437" v="3" actId="478"/>
          <ac:spMkLst>
            <pc:docMk/>
            <pc:sldMk cId="460790614" sldId="434"/>
            <ac:spMk id="2" creationId="{5E1AC907-56E6-D175-1498-77FBFCC1AD4B}"/>
          </ac:spMkLst>
        </pc:spChg>
        <pc:spChg chg="del">
          <ac:chgData name="Alan X" userId="4be68f9623ba8417" providerId="LiveId" clId="{BD451E8D-D671-4D7A-8147-24916416AE25}" dt="2024-02-28T21:16:06.625" v="1" actId="478"/>
          <ac:spMkLst>
            <pc:docMk/>
            <pc:sldMk cId="460790614" sldId="434"/>
            <ac:spMk id="3" creationId="{5DFE8DAD-D37C-E9B0-4AA7-4A3681C7B2CD}"/>
          </ac:spMkLst>
        </pc:spChg>
        <pc:spChg chg="del">
          <ac:chgData name="Alan X" userId="4be68f9623ba8417" providerId="LiveId" clId="{BD451E8D-D671-4D7A-8147-24916416AE25}" dt="2024-02-28T21:16:09.594" v="2" actId="478"/>
          <ac:spMkLst>
            <pc:docMk/>
            <pc:sldMk cId="460790614" sldId="434"/>
            <ac:spMk id="4" creationId="{AB2CC934-497B-7E13-E06A-892FEC17635C}"/>
          </ac:spMkLst>
        </pc:spChg>
        <pc:spChg chg="add">
          <ac:chgData name="Alan X" userId="4be68f9623ba8417" providerId="LiveId" clId="{BD451E8D-D671-4D7A-8147-24916416AE25}" dt="2024-02-28T21:16:13.434" v="4" actId="22"/>
          <ac:spMkLst>
            <pc:docMk/>
            <pc:sldMk cId="460790614" sldId="434"/>
            <ac:spMk id="6" creationId="{D3438224-DEB3-B087-6335-038428452F00}"/>
          </ac:spMkLst>
        </pc:spChg>
      </pc:sldChg>
      <pc:sldChg chg="addSp delSp modSp new mod setBg">
        <pc:chgData name="Alan X" userId="4be68f9623ba8417" providerId="LiveId" clId="{BD451E8D-D671-4D7A-8147-24916416AE25}" dt="2024-02-28T21:22:50.152" v="30" actId="14100"/>
        <pc:sldMkLst>
          <pc:docMk/>
          <pc:sldMk cId="3349220472" sldId="435"/>
        </pc:sldMkLst>
        <pc:spChg chg="add del mod">
          <ac:chgData name="Alan X" userId="4be68f9623ba8417" providerId="LiveId" clId="{BD451E8D-D671-4D7A-8147-24916416AE25}" dt="2024-02-28T21:22:43.472" v="29" actId="478"/>
          <ac:spMkLst>
            <pc:docMk/>
            <pc:sldMk cId="3349220472" sldId="435"/>
            <ac:spMk id="2" creationId="{0EB0A835-6107-74AE-43B8-26DDABB33FDA}"/>
          </ac:spMkLst>
        </pc:spChg>
        <pc:spChg chg="del">
          <ac:chgData name="Alan X" userId="4be68f9623ba8417" providerId="LiveId" clId="{BD451E8D-D671-4D7A-8147-24916416AE25}" dt="2024-02-28T21:21:35.953" v="6" actId="22"/>
          <ac:spMkLst>
            <pc:docMk/>
            <pc:sldMk cId="3349220472" sldId="435"/>
            <ac:spMk id="3" creationId="{1F89AAD7-C8FE-8D91-FC66-98CCEBA9BBD3}"/>
          </ac:spMkLst>
        </pc:spChg>
        <pc:spChg chg="add del mod">
          <ac:chgData name="Alan X" userId="4be68f9623ba8417" providerId="LiveId" clId="{BD451E8D-D671-4D7A-8147-24916416AE25}" dt="2024-02-28T21:22:42.569" v="28" actId="478"/>
          <ac:spMkLst>
            <pc:docMk/>
            <pc:sldMk cId="3349220472" sldId="435"/>
            <ac:spMk id="4" creationId="{4FB35360-90E2-AFE5-2747-5C3D6D2E2A6A}"/>
          </ac:spMkLst>
        </pc:spChg>
        <pc:spChg chg="add del">
          <ac:chgData name="Alan X" userId="4be68f9623ba8417" providerId="LiveId" clId="{BD451E8D-D671-4D7A-8147-24916416AE25}" dt="2024-02-28T21:22:04.397" v="15" actId="26606"/>
          <ac:spMkLst>
            <pc:docMk/>
            <pc:sldMk cId="3349220472" sldId="435"/>
            <ac:spMk id="11" creationId="{E8A8EAB8-D2FF-444D-B34B-7D32F106AD0E}"/>
          </ac:spMkLst>
        </pc:spChg>
        <pc:picChg chg="add mod ord">
          <ac:chgData name="Alan X" userId="4be68f9623ba8417" providerId="LiveId" clId="{BD451E8D-D671-4D7A-8147-24916416AE25}" dt="2024-02-28T21:22:50.152" v="30" actId="14100"/>
          <ac:picMkLst>
            <pc:docMk/>
            <pc:sldMk cId="3349220472" sldId="435"/>
            <ac:picMk id="6" creationId="{A271FBC8-9C80-5B95-65F3-F591F73BB9A3}"/>
          </ac:picMkLst>
        </pc:picChg>
        <pc:cxnChg chg="add del">
          <ac:chgData name="Alan X" userId="4be68f9623ba8417" providerId="LiveId" clId="{BD451E8D-D671-4D7A-8147-24916416AE25}" dt="2024-02-28T21:22:04.397" v="15" actId="26606"/>
          <ac:cxnSpMkLst>
            <pc:docMk/>
            <pc:sldMk cId="3349220472" sldId="435"/>
            <ac:cxnSpMk id="13" creationId="{EEA38897-7BA3-4408-8083-3235339C4A60}"/>
          </ac:cxnSpMkLst>
        </pc:cxnChg>
        <pc:cxnChg chg="add del">
          <ac:chgData name="Alan X" userId="4be68f9623ba8417" providerId="LiveId" clId="{BD451E8D-D671-4D7A-8147-24916416AE25}" dt="2024-02-28T21:22:04.397" v="15" actId="26606"/>
          <ac:cxnSpMkLst>
            <pc:docMk/>
            <pc:sldMk cId="3349220472" sldId="435"/>
            <ac:cxnSpMk id="15" creationId="{F11AD06B-AB20-4097-8606-5DA00DBACE88}"/>
          </ac:cxnSpMkLst>
        </pc:cxnChg>
      </pc:sldChg>
      <pc:sldChg chg="addSp delSp modSp new mod setBg modNotesTx">
        <pc:chgData name="Alan X" userId="4be68f9623ba8417" providerId="LiveId" clId="{BD451E8D-D671-4D7A-8147-24916416AE25}" dt="2024-03-02T01:41:42.693" v="348" actId="20577"/>
        <pc:sldMkLst>
          <pc:docMk/>
          <pc:sldMk cId="661860264" sldId="436"/>
        </pc:sldMkLst>
        <pc:spChg chg="del">
          <ac:chgData name="Alan X" userId="4be68f9623ba8417" providerId="LiveId" clId="{BD451E8D-D671-4D7A-8147-24916416AE25}" dt="2024-03-02T01:40:17.919" v="66" actId="26606"/>
          <ac:spMkLst>
            <pc:docMk/>
            <pc:sldMk cId="661860264" sldId="436"/>
            <ac:spMk id="2" creationId="{2305A8C2-7184-28CB-E05B-F1FDAAF14B66}"/>
          </ac:spMkLst>
        </pc:spChg>
        <pc:spChg chg="del">
          <ac:chgData name="Alan X" userId="4be68f9623ba8417" providerId="LiveId" clId="{BD451E8D-D671-4D7A-8147-24916416AE25}" dt="2024-03-02T01:40:14.894" v="65" actId="22"/>
          <ac:spMkLst>
            <pc:docMk/>
            <pc:sldMk cId="661860264" sldId="436"/>
            <ac:spMk id="3" creationId="{2368951D-6D23-7084-8A7F-3F2647F1BFF0}"/>
          </ac:spMkLst>
        </pc:spChg>
        <pc:spChg chg="del">
          <ac:chgData name="Alan X" userId="4be68f9623ba8417" providerId="LiveId" clId="{BD451E8D-D671-4D7A-8147-24916416AE25}" dt="2024-03-02T01:40:17.919" v="66" actId="26606"/>
          <ac:spMkLst>
            <pc:docMk/>
            <pc:sldMk cId="661860264" sldId="436"/>
            <ac:spMk id="4" creationId="{4D51D40E-AB94-5B7E-BD23-5C91AB8C4DC5}"/>
          </ac:spMkLst>
        </pc:spChg>
        <pc:spChg chg="add">
          <ac:chgData name="Alan X" userId="4be68f9623ba8417" providerId="LiveId" clId="{BD451E8D-D671-4D7A-8147-24916416AE25}" dt="2024-03-02T01:40:17.919" v="66" actId="26606"/>
          <ac:spMkLst>
            <pc:docMk/>
            <pc:sldMk cId="661860264" sldId="436"/>
            <ac:spMk id="11" creationId="{F3060C83-F051-4F0E-ABAD-AA0DFC48B218}"/>
          </ac:spMkLst>
        </pc:spChg>
        <pc:spChg chg="add">
          <ac:chgData name="Alan X" userId="4be68f9623ba8417" providerId="LiveId" clId="{BD451E8D-D671-4D7A-8147-24916416AE25}" dt="2024-03-02T01:40:17.919" v="66" actId="26606"/>
          <ac:spMkLst>
            <pc:docMk/>
            <pc:sldMk cId="661860264" sldId="436"/>
            <ac:spMk id="13" creationId="{83C98ABE-055B-441F-B07E-44F97F083C39}"/>
          </ac:spMkLst>
        </pc:spChg>
        <pc:spChg chg="add">
          <ac:chgData name="Alan X" userId="4be68f9623ba8417" providerId="LiveId" clId="{BD451E8D-D671-4D7A-8147-24916416AE25}" dt="2024-03-02T01:40:17.919" v="66" actId="26606"/>
          <ac:spMkLst>
            <pc:docMk/>
            <pc:sldMk cId="661860264" sldId="436"/>
            <ac:spMk id="15" creationId="{29FDB030-9B49-4CED-8CCD-4D99382388AC}"/>
          </ac:spMkLst>
        </pc:spChg>
        <pc:spChg chg="add">
          <ac:chgData name="Alan X" userId="4be68f9623ba8417" providerId="LiveId" clId="{BD451E8D-D671-4D7A-8147-24916416AE25}" dt="2024-03-02T01:40:17.919" v="66" actId="26606"/>
          <ac:spMkLst>
            <pc:docMk/>
            <pc:sldMk cId="661860264" sldId="436"/>
            <ac:spMk id="17" creationId="{3783CA14-24A1-485C-8B30-D6A5D87987AD}"/>
          </ac:spMkLst>
        </pc:spChg>
        <pc:spChg chg="add">
          <ac:chgData name="Alan X" userId="4be68f9623ba8417" providerId="LiveId" clId="{BD451E8D-D671-4D7A-8147-24916416AE25}" dt="2024-03-02T01:40:17.919" v="66" actId="26606"/>
          <ac:spMkLst>
            <pc:docMk/>
            <pc:sldMk cId="661860264" sldId="436"/>
            <ac:spMk id="19" creationId="{9A97C86A-04D6-40F7-AE84-31AB43E6A846}"/>
          </ac:spMkLst>
        </pc:spChg>
        <pc:spChg chg="add">
          <ac:chgData name="Alan X" userId="4be68f9623ba8417" providerId="LiveId" clId="{BD451E8D-D671-4D7A-8147-24916416AE25}" dt="2024-03-02T01:40:17.919" v="66" actId="26606"/>
          <ac:spMkLst>
            <pc:docMk/>
            <pc:sldMk cId="661860264" sldId="436"/>
            <ac:spMk id="21" creationId="{FF9F2414-84E8-453E-B1F3-389FDE8192D9}"/>
          </ac:spMkLst>
        </pc:spChg>
        <pc:spChg chg="add">
          <ac:chgData name="Alan X" userId="4be68f9623ba8417" providerId="LiveId" clId="{BD451E8D-D671-4D7A-8147-24916416AE25}" dt="2024-03-02T01:40:17.919" v="66" actId="26606"/>
          <ac:spMkLst>
            <pc:docMk/>
            <pc:sldMk cId="661860264" sldId="436"/>
            <ac:spMk id="23" creationId="{3ECA69A1-7536-43AC-85EF-C7106179F5ED}"/>
          </ac:spMkLst>
        </pc:spChg>
        <pc:picChg chg="add mod ord">
          <ac:chgData name="Alan X" userId="4be68f9623ba8417" providerId="LiveId" clId="{BD451E8D-D671-4D7A-8147-24916416AE25}" dt="2024-03-02T01:40:17.919" v="66" actId="26606"/>
          <ac:picMkLst>
            <pc:docMk/>
            <pc:sldMk cId="661860264" sldId="436"/>
            <ac:picMk id="6" creationId="{350BA71F-409B-B0D4-847E-DBBBACA0AC03}"/>
          </ac:picMkLst>
        </pc:picChg>
      </pc:sldChg>
      <pc:sldChg chg="addSp delSp modSp add mod ord">
        <pc:chgData name="Alan X" userId="4be68f9623ba8417" providerId="LiveId" clId="{BD451E8D-D671-4D7A-8147-24916416AE25}" dt="2024-03-02T01:35:00.348" v="38"/>
        <pc:sldMkLst>
          <pc:docMk/>
          <pc:sldMk cId="583371173" sldId="437"/>
        </pc:sldMkLst>
        <pc:spChg chg="add mod">
          <ac:chgData name="Alan X" userId="4be68f9623ba8417" providerId="LiveId" clId="{BD451E8D-D671-4D7A-8147-24916416AE25}" dt="2024-03-02T01:28:14.552" v="33" actId="478"/>
          <ac:spMkLst>
            <pc:docMk/>
            <pc:sldMk cId="583371173" sldId="437"/>
            <ac:spMk id="3" creationId="{56ED64C0-57BA-0673-81E7-B9124A8B0CFA}"/>
          </ac:spMkLst>
        </pc:spChg>
        <pc:picChg chg="add mod">
          <ac:chgData name="Alan X" userId="4be68f9623ba8417" providerId="LiveId" clId="{BD451E8D-D671-4D7A-8147-24916416AE25}" dt="2024-03-02T01:28:26.392" v="36" actId="14100"/>
          <ac:picMkLst>
            <pc:docMk/>
            <pc:sldMk cId="583371173" sldId="437"/>
            <ac:picMk id="5" creationId="{EDEA79BD-DC01-5E6F-CAA1-A92EED88272C}"/>
          </ac:picMkLst>
        </pc:picChg>
        <pc:picChg chg="del">
          <ac:chgData name="Alan X" userId="4be68f9623ba8417" providerId="LiveId" clId="{BD451E8D-D671-4D7A-8147-24916416AE25}" dt="2024-03-02T01:28:14.552" v="33" actId="478"/>
          <ac:picMkLst>
            <pc:docMk/>
            <pc:sldMk cId="583371173" sldId="437"/>
            <ac:picMk id="6" creationId="{8ED94FFB-73D7-33D3-EB80-EF7D60F24A77}"/>
          </ac:picMkLst>
        </pc:picChg>
      </pc:sldChg>
      <pc:sldChg chg="addSp delSp modSp add mod">
        <pc:chgData name="Alan X" userId="4be68f9623ba8417" providerId="LiveId" clId="{BD451E8D-D671-4D7A-8147-24916416AE25}" dt="2024-03-02T01:40:06.318" v="64" actId="1076"/>
        <pc:sldMkLst>
          <pc:docMk/>
          <pc:sldMk cId="2348297594" sldId="438"/>
        </pc:sldMkLst>
        <pc:spChg chg="del">
          <ac:chgData name="Alan X" userId="4be68f9623ba8417" providerId="LiveId" clId="{BD451E8D-D671-4D7A-8147-24916416AE25}" dt="2024-03-02T01:35:06.891" v="41" actId="22"/>
          <ac:spMkLst>
            <pc:docMk/>
            <pc:sldMk cId="2348297594" sldId="438"/>
            <ac:spMk id="3" creationId="{2E23F282-E706-07DA-4348-53617975DEF4}"/>
          </ac:spMkLst>
        </pc:spChg>
        <pc:spChg chg="add mod">
          <ac:chgData name="Alan X" userId="4be68f9623ba8417" providerId="LiveId" clId="{BD451E8D-D671-4D7A-8147-24916416AE25}" dt="2024-03-02T01:35:45.293" v="63" actId="1076"/>
          <ac:spMkLst>
            <pc:docMk/>
            <pc:sldMk cId="2348297594" sldId="438"/>
            <ac:spMk id="7" creationId="{9C8EF4FC-DE1A-73D7-36C0-C34D2866EA04}"/>
          </ac:spMkLst>
        </pc:spChg>
        <pc:picChg chg="add mod ord">
          <ac:chgData name="Alan X" userId="4be68f9623ba8417" providerId="LiveId" clId="{BD451E8D-D671-4D7A-8147-24916416AE25}" dt="2024-03-02T01:40:06.318" v="64" actId="1076"/>
          <ac:picMkLst>
            <pc:docMk/>
            <pc:sldMk cId="2348297594" sldId="438"/>
            <ac:picMk id="4" creationId="{AE466DE4-D21A-CA9F-1774-4628DE54172B}"/>
          </ac:picMkLst>
        </pc:picChg>
        <pc:picChg chg="del">
          <ac:chgData name="Alan X" userId="4be68f9623ba8417" providerId="LiveId" clId="{BD451E8D-D671-4D7A-8147-24916416AE25}" dt="2024-03-02T01:35:05.773" v="40" actId="478"/>
          <ac:picMkLst>
            <pc:docMk/>
            <pc:sldMk cId="2348297594" sldId="438"/>
            <ac:picMk id="5" creationId="{60602E11-626D-2348-DBAF-02C2D34BE2D7}"/>
          </ac:picMkLst>
        </pc:picChg>
      </pc:sldChg>
    </pc:docChg>
  </pc:docChgLst>
  <pc:docChgLst>
    <pc:chgData name="Alan X" userId="4be68f9623ba8417" providerId="LiveId" clId="{6A41768E-1EBF-4C50-AAAE-9BBDA3385E61}"/>
    <pc:docChg chg="undo redo custSel addSld delSld modSld sldOrd">
      <pc:chgData name="Alan X" userId="4be68f9623ba8417" providerId="LiveId" clId="{6A41768E-1EBF-4C50-AAAE-9BBDA3385E61}" dt="2023-12-27T09:45:37.148" v="154"/>
      <pc:docMkLst>
        <pc:docMk/>
      </pc:docMkLst>
      <pc:sldChg chg="modSp mod">
        <pc:chgData name="Alan X" userId="4be68f9623ba8417" providerId="LiveId" clId="{6A41768E-1EBF-4C50-AAAE-9BBDA3385E61}" dt="2023-12-26T03:25:27.487" v="2" actId="1076"/>
        <pc:sldMkLst>
          <pc:docMk/>
          <pc:sldMk cId="0" sldId="266"/>
        </pc:sldMkLst>
        <pc:picChg chg="mod">
          <ac:chgData name="Alan X" userId="4be68f9623ba8417" providerId="LiveId" clId="{6A41768E-1EBF-4C50-AAAE-9BBDA3385E61}" dt="2023-12-26T03:25:27.487" v="2" actId="1076"/>
          <ac:picMkLst>
            <pc:docMk/>
            <pc:sldMk cId="0" sldId="266"/>
            <ac:picMk id="179" creationId="{00000000-0000-0000-0000-000000000000}"/>
          </ac:picMkLst>
        </pc:picChg>
      </pc:sldChg>
      <pc:sldChg chg="modSp del mod">
        <pc:chgData name="Alan X" userId="4be68f9623ba8417" providerId="LiveId" clId="{6A41768E-1EBF-4C50-AAAE-9BBDA3385E61}" dt="2023-12-27T02:08:12.272" v="55" actId="47"/>
        <pc:sldMkLst>
          <pc:docMk/>
          <pc:sldMk cId="0" sldId="268"/>
        </pc:sldMkLst>
        <pc:picChg chg="mod">
          <ac:chgData name="Alan X" userId="4be68f9623ba8417" providerId="LiveId" clId="{6A41768E-1EBF-4C50-AAAE-9BBDA3385E61}" dt="2023-12-27T01:52:08.047" v="49" actId="1076"/>
          <ac:picMkLst>
            <pc:docMk/>
            <pc:sldMk cId="0" sldId="268"/>
            <ac:picMk id="179" creationId="{00000000-0000-0000-0000-000000000000}"/>
          </ac:picMkLst>
        </pc:picChg>
      </pc:sldChg>
      <pc:sldChg chg="ord">
        <pc:chgData name="Alan X" userId="4be68f9623ba8417" providerId="LiveId" clId="{6A41768E-1EBF-4C50-AAAE-9BBDA3385E61}" dt="2023-12-27T09:45:37.148" v="154"/>
        <pc:sldMkLst>
          <pc:docMk/>
          <pc:sldMk cId="3397422573" sldId="271"/>
        </pc:sldMkLst>
      </pc:sldChg>
      <pc:sldChg chg="addSp delSp modSp new mod ord setBg">
        <pc:chgData name="Alan X" userId="4be68f9623ba8417" providerId="LiveId" clId="{6A41768E-1EBF-4C50-AAAE-9BBDA3385E61}" dt="2023-12-27T09:45:25.838" v="152" actId="1076"/>
        <pc:sldMkLst>
          <pc:docMk/>
          <pc:sldMk cId="3092515248" sldId="274"/>
        </pc:sldMkLst>
        <pc:spChg chg="del">
          <ac:chgData name="Alan X" userId="4be68f9623ba8417" providerId="LiveId" clId="{6A41768E-1EBF-4C50-AAAE-9BBDA3385E61}" dt="2023-12-27T09:28:31.655" v="122" actId="478"/>
          <ac:spMkLst>
            <pc:docMk/>
            <pc:sldMk cId="3092515248" sldId="274"/>
            <ac:spMk id="2" creationId="{B1F9480E-A040-E531-F7F8-9B4AC8FD909B}"/>
          </ac:spMkLst>
        </pc:spChg>
        <pc:spChg chg="del">
          <ac:chgData name="Alan X" userId="4be68f9623ba8417" providerId="LiveId" clId="{6A41768E-1EBF-4C50-AAAE-9BBDA3385E61}" dt="2023-12-27T09:28:33.079" v="123" actId="478"/>
          <ac:spMkLst>
            <pc:docMk/>
            <pc:sldMk cId="3092515248" sldId="274"/>
            <ac:spMk id="3" creationId="{79C83A57-037F-0B5F-1655-BB20E674E26A}"/>
          </ac:spMkLst>
        </pc:spChg>
        <pc:spChg chg="add del">
          <ac:chgData name="Alan X" userId="4be68f9623ba8417" providerId="LiveId" clId="{6A41768E-1EBF-4C50-AAAE-9BBDA3385E61}" dt="2023-12-27T09:26:20.263" v="61"/>
          <ac:spMkLst>
            <pc:docMk/>
            <pc:sldMk cId="3092515248" sldId="274"/>
            <ac:spMk id="5" creationId="{06CD263F-1A2E-7663-86EA-9D43102BAD99}"/>
          </ac:spMkLst>
        </pc:spChg>
        <pc:spChg chg="add del mod">
          <ac:chgData name="Alan X" userId="4be68f9623ba8417" providerId="LiveId" clId="{6A41768E-1EBF-4C50-AAAE-9BBDA3385E61}" dt="2023-12-27T09:44:35.330" v="145" actId="1076"/>
          <ac:spMkLst>
            <pc:docMk/>
            <pc:sldMk cId="3092515248" sldId="274"/>
            <ac:spMk id="8" creationId="{49CE4E77-FD1F-3601-BECB-CC32CC20B285}"/>
          </ac:spMkLst>
        </pc:spChg>
        <pc:picChg chg="add mod">
          <ac:chgData name="Alan X" userId="4be68f9623ba8417" providerId="LiveId" clId="{6A41768E-1EBF-4C50-AAAE-9BBDA3385E61}" dt="2023-12-27T09:44:27.928" v="144" actId="1076"/>
          <ac:picMkLst>
            <pc:docMk/>
            <pc:sldMk cId="3092515248" sldId="274"/>
            <ac:picMk id="6" creationId="{C471479F-AE30-81C8-D7F1-88B92BE8683C}"/>
          </ac:picMkLst>
        </pc:picChg>
        <pc:picChg chg="add del">
          <ac:chgData name="Alan X" userId="4be68f9623ba8417" providerId="LiveId" clId="{6A41768E-1EBF-4C50-AAAE-9BBDA3385E61}" dt="2023-12-27T09:26:20.263" v="61"/>
          <ac:picMkLst>
            <pc:docMk/>
            <pc:sldMk cId="3092515248" sldId="274"/>
            <ac:picMk id="1025" creationId="{94228A1F-1A8F-BAC6-B86D-03B746F7C597}"/>
          </ac:picMkLst>
        </pc:picChg>
        <pc:cxnChg chg="add mod">
          <ac:chgData name="Alan X" userId="4be68f9623ba8417" providerId="LiveId" clId="{6A41768E-1EBF-4C50-AAAE-9BBDA3385E61}" dt="2023-12-27T09:45:22.332" v="151" actId="1076"/>
          <ac:cxnSpMkLst>
            <pc:docMk/>
            <pc:sldMk cId="3092515248" sldId="274"/>
            <ac:cxnSpMk id="10" creationId="{52753EE9-358A-7F76-3031-00A5B8622A62}"/>
          </ac:cxnSpMkLst>
        </pc:cxnChg>
        <pc:cxnChg chg="add mod">
          <ac:chgData name="Alan X" userId="4be68f9623ba8417" providerId="LiveId" clId="{6A41768E-1EBF-4C50-AAAE-9BBDA3385E61}" dt="2023-12-27T09:45:25.838" v="152" actId="1076"/>
          <ac:cxnSpMkLst>
            <pc:docMk/>
            <pc:sldMk cId="3092515248" sldId="274"/>
            <ac:cxnSpMk id="12" creationId="{866FED8F-5684-21DD-46D8-5B8742CEB88E}"/>
          </ac:cxnSpMkLst>
        </pc:cxnChg>
      </pc:sldChg>
      <pc:sldChg chg="add">
        <pc:chgData name="Alan X" userId="4be68f9623ba8417" providerId="LiveId" clId="{6A41768E-1EBF-4C50-AAAE-9BBDA3385E61}" dt="2023-12-26T04:03:13.476" v="3"/>
        <pc:sldMkLst>
          <pc:docMk/>
          <pc:sldMk cId="3500204083" sldId="426"/>
        </pc:sldMkLst>
      </pc:sldChg>
      <pc:sldChg chg="addSp delSp modSp new mod ord setBg">
        <pc:chgData name="Alan X" userId="4be68f9623ba8417" providerId="LiveId" clId="{6A41768E-1EBF-4C50-AAAE-9BBDA3385E61}" dt="2023-12-27T09:03:03.627" v="59"/>
        <pc:sldMkLst>
          <pc:docMk/>
          <pc:sldMk cId="2469298449" sldId="427"/>
        </pc:sldMkLst>
        <pc:spChg chg="del mod">
          <ac:chgData name="Alan X" userId="4be68f9623ba8417" providerId="LiveId" clId="{6A41768E-1EBF-4C50-AAAE-9BBDA3385E61}" dt="2023-12-26T04:06:04.691" v="25" actId="26606"/>
          <ac:spMkLst>
            <pc:docMk/>
            <pc:sldMk cId="2469298449" sldId="427"/>
            <ac:spMk id="2" creationId="{CEE5758D-B819-07BE-0878-B5FEDBB950A9}"/>
          </ac:spMkLst>
        </pc:spChg>
        <pc:spChg chg="del mod">
          <ac:chgData name="Alan X" userId="4be68f9623ba8417" providerId="LiveId" clId="{6A41768E-1EBF-4C50-AAAE-9BBDA3385E61}" dt="2023-12-26T04:06:03.107" v="24"/>
          <ac:spMkLst>
            <pc:docMk/>
            <pc:sldMk cId="2469298449" sldId="427"/>
            <ac:spMk id="3" creationId="{CDF6CF79-5092-567B-CEF6-BE8077E1B1D1}"/>
          </ac:spMkLst>
        </pc:spChg>
        <pc:spChg chg="del">
          <ac:chgData name="Alan X" userId="4be68f9623ba8417" providerId="LiveId" clId="{6A41768E-1EBF-4C50-AAAE-9BBDA3385E61}" dt="2023-12-26T04:06:04.691" v="25" actId="26606"/>
          <ac:spMkLst>
            <pc:docMk/>
            <pc:sldMk cId="2469298449" sldId="427"/>
            <ac:spMk id="4" creationId="{BD538ED6-F231-2659-9E41-421BD6A8B802}"/>
          </ac:spMkLst>
        </pc:spChg>
        <pc:spChg chg="add del">
          <ac:chgData name="Alan X" userId="4be68f9623ba8417" providerId="LiveId" clId="{6A41768E-1EBF-4C50-AAAE-9BBDA3385E61}" dt="2023-12-26T04:05:41.247" v="23" actId="22"/>
          <ac:spMkLst>
            <pc:docMk/>
            <pc:sldMk cId="2469298449" sldId="427"/>
            <ac:spMk id="6" creationId="{E80F3DA5-C1C8-5175-4B5E-530F271BC7EE}"/>
          </ac:spMkLst>
        </pc:spChg>
        <pc:spChg chg="add">
          <ac:chgData name="Alan X" userId="4be68f9623ba8417" providerId="LiveId" clId="{6A41768E-1EBF-4C50-AAAE-9BBDA3385E61}" dt="2023-12-26T04:06:04.691" v="25" actId="26606"/>
          <ac:spMkLst>
            <pc:docMk/>
            <pc:sldMk cId="2469298449" sldId="427"/>
            <ac:spMk id="1031" creationId="{42A4FC2C-047E-45A5-965D-8E1E3BF09BC6}"/>
          </ac:spMkLst>
        </pc:spChg>
        <pc:picChg chg="add mod">
          <ac:chgData name="Alan X" userId="4be68f9623ba8417" providerId="LiveId" clId="{6A41768E-1EBF-4C50-AAAE-9BBDA3385E61}" dt="2023-12-26T04:06:09.190" v="28" actId="27614"/>
          <ac:picMkLst>
            <pc:docMk/>
            <pc:sldMk cId="2469298449" sldId="427"/>
            <ac:picMk id="1026" creationId="{F6A46A46-16F3-B13C-2F8B-6DB0BAC8ABA8}"/>
          </ac:picMkLst>
        </pc:picChg>
      </pc:sldChg>
      <pc:sldChg chg="addSp delSp modSp new del mod setBg">
        <pc:chgData name="Alan X" userId="4be68f9623ba8417" providerId="LiveId" clId="{6A41768E-1EBF-4C50-AAAE-9BBDA3385E61}" dt="2023-12-26T04:05:10.280" v="12" actId="47"/>
        <pc:sldMkLst>
          <pc:docMk/>
          <pc:sldMk cId="2959104917" sldId="427"/>
        </pc:sldMkLst>
        <pc:spChg chg="add del">
          <ac:chgData name="Alan X" userId="4be68f9623ba8417" providerId="LiveId" clId="{6A41768E-1EBF-4C50-AAAE-9BBDA3385E61}" dt="2023-12-26T04:03:34.867" v="7" actId="26606"/>
          <ac:spMkLst>
            <pc:docMk/>
            <pc:sldMk cId="2959104917" sldId="427"/>
            <ac:spMk id="2" creationId="{5E7FCB1D-32B5-920B-B71C-900C1455BD08}"/>
          </ac:spMkLst>
        </pc:spChg>
        <pc:spChg chg="del">
          <ac:chgData name="Alan X" userId="4be68f9623ba8417" providerId="LiveId" clId="{6A41768E-1EBF-4C50-AAAE-9BBDA3385E61}" dt="2023-12-26T04:03:28.524" v="5" actId="22"/>
          <ac:spMkLst>
            <pc:docMk/>
            <pc:sldMk cId="2959104917" sldId="427"/>
            <ac:spMk id="3" creationId="{2BE4C72A-F0A0-818C-6B4F-62BA43564BBB}"/>
          </ac:spMkLst>
        </pc:spChg>
        <pc:spChg chg="add del">
          <ac:chgData name="Alan X" userId="4be68f9623ba8417" providerId="LiveId" clId="{6A41768E-1EBF-4C50-AAAE-9BBDA3385E61}" dt="2023-12-26T04:03:34.867" v="7" actId="26606"/>
          <ac:spMkLst>
            <pc:docMk/>
            <pc:sldMk cId="2959104917" sldId="427"/>
            <ac:spMk id="4" creationId="{2B9D15FB-1A8A-EA2F-E80E-92E27DCB0AF3}"/>
          </ac:spMkLst>
        </pc:spChg>
        <pc:spChg chg="add del">
          <ac:chgData name="Alan X" userId="4be68f9623ba8417" providerId="LiveId" clId="{6A41768E-1EBF-4C50-AAAE-9BBDA3385E61}" dt="2023-12-26T04:03:34.867" v="7" actId="26606"/>
          <ac:spMkLst>
            <pc:docMk/>
            <pc:sldMk cId="2959104917" sldId="427"/>
            <ac:spMk id="11" creationId="{42A4FC2C-047E-45A5-965D-8E1E3BF09BC6}"/>
          </ac:spMkLst>
        </pc:spChg>
        <pc:picChg chg="add mod ord">
          <ac:chgData name="Alan X" userId="4be68f9623ba8417" providerId="LiveId" clId="{6A41768E-1EBF-4C50-AAAE-9BBDA3385E61}" dt="2023-12-26T04:03:44.770" v="11" actId="1076"/>
          <ac:picMkLst>
            <pc:docMk/>
            <pc:sldMk cId="2959104917" sldId="427"/>
            <ac:picMk id="6" creationId="{5D763B5B-AD5B-FEFD-CEBA-367299CDADBC}"/>
          </ac:picMkLst>
        </pc:picChg>
      </pc:sldChg>
      <pc:sldChg chg="addSp delSp modSp new mod ord modAnim modNotesTx">
        <pc:chgData name="Alan X" userId="4be68f9623ba8417" providerId="LiveId" clId="{6A41768E-1EBF-4C50-AAAE-9BBDA3385E61}" dt="2023-12-26T04:12:17.493" v="45"/>
        <pc:sldMkLst>
          <pc:docMk/>
          <pc:sldMk cId="2161045695" sldId="428"/>
        </pc:sldMkLst>
        <pc:spChg chg="mod">
          <ac:chgData name="Alan X" userId="4be68f9623ba8417" providerId="LiveId" clId="{6A41768E-1EBF-4C50-AAAE-9BBDA3385E61}" dt="2023-12-26T04:10:59.856" v="37"/>
          <ac:spMkLst>
            <pc:docMk/>
            <pc:sldMk cId="2161045695" sldId="428"/>
            <ac:spMk id="2" creationId="{7E22D632-AA7E-2945-3BF5-385F0AA0195B}"/>
          </ac:spMkLst>
        </pc:spChg>
        <pc:spChg chg="add del">
          <ac:chgData name="Alan X" userId="4be68f9623ba8417" providerId="LiveId" clId="{6A41768E-1EBF-4C50-AAAE-9BBDA3385E61}" dt="2023-12-26T04:10:58.833" v="36"/>
          <ac:spMkLst>
            <pc:docMk/>
            <pc:sldMk cId="2161045695" sldId="428"/>
            <ac:spMk id="3" creationId="{CE30118D-9B0C-A84E-D6B3-5042FE7245C6}"/>
          </ac:spMkLst>
        </pc:spChg>
        <pc:picChg chg="add del mod">
          <ac:chgData name="Alan X" userId="4be68f9623ba8417" providerId="LiveId" clId="{6A41768E-1EBF-4C50-AAAE-9BBDA3385E61}" dt="2023-12-26T04:10:58.833" v="36"/>
          <ac:picMkLst>
            <pc:docMk/>
            <pc:sldMk cId="2161045695" sldId="428"/>
            <ac:picMk id="4" creationId="{9C26737B-6679-078A-BFCD-057536A7FB98}"/>
          </ac:picMkLst>
        </pc:picChg>
      </pc:sldChg>
      <pc:sldChg chg="addSp delSp modSp new mod setBg">
        <pc:chgData name="Alan X" userId="4be68f9623ba8417" providerId="LiveId" clId="{6A41768E-1EBF-4C50-AAAE-9BBDA3385E61}" dt="2023-12-26T04:12:11.629" v="41" actId="26606"/>
        <pc:sldMkLst>
          <pc:docMk/>
          <pc:sldMk cId="1018580640" sldId="429"/>
        </pc:sldMkLst>
        <pc:spChg chg="del">
          <ac:chgData name="Alan X" userId="4be68f9623ba8417" providerId="LiveId" clId="{6A41768E-1EBF-4C50-AAAE-9BBDA3385E61}" dt="2023-12-26T04:12:11.629" v="41" actId="26606"/>
          <ac:spMkLst>
            <pc:docMk/>
            <pc:sldMk cId="1018580640" sldId="429"/>
            <ac:spMk id="2" creationId="{E2AE3626-89CD-6FE7-9BEB-3875AFA719AD}"/>
          </ac:spMkLst>
        </pc:spChg>
        <pc:spChg chg="del">
          <ac:chgData name="Alan X" userId="4be68f9623ba8417" providerId="LiveId" clId="{6A41768E-1EBF-4C50-AAAE-9BBDA3385E61}" dt="2023-12-26T04:12:09.714" v="40"/>
          <ac:spMkLst>
            <pc:docMk/>
            <pc:sldMk cId="1018580640" sldId="429"/>
            <ac:spMk id="3" creationId="{3F2EB1DE-8B67-44CD-7AAA-215796098DBE}"/>
          </ac:spMkLst>
        </pc:spChg>
        <pc:spChg chg="add">
          <ac:chgData name="Alan X" userId="4be68f9623ba8417" providerId="LiveId" clId="{6A41768E-1EBF-4C50-AAAE-9BBDA3385E61}" dt="2023-12-26T04:12:11.629" v="41" actId="26606"/>
          <ac:spMkLst>
            <pc:docMk/>
            <pc:sldMk cId="1018580640" sldId="429"/>
            <ac:spMk id="9" creationId="{42A4FC2C-047E-45A5-965D-8E1E3BF09BC6}"/>
          </ac:spMkLst>
        </pc:spChg>
        <pc:picChg chg="add mod">
          <ac:chgData name="Alan X" userId="4be68f9623ba8417" providerId="LiveId" clId="{6A41768E-1EBF-4C50-AAAE-9BBDA3385E61}" dt="2023-12-26T04:12:11.629" v="41" actId="26606"/>
          <ac:picMkLst>
            <pc:docMk/>
            <pc:sldMk cId="1018580640" sldId="429"/>
            <ac:picMk id="4" creationId="{EE35B9D2-B281-327F-676A-9F45D9DB003F}"/>
          </ac:picMkLst>
        </pc:picChg>
      </pc:sldChg>
    </pc:docChg>
  </pc:docChgLst>
  <pc:docChgLst>
    <pc:chgData name="Alan X" userId="4be68f9623ba8417" providerId="LiveId" clId="{961164E4-887E-4139-96A6-09426133658F}"/>
    <pc:docChg chg="custSel addSld modSld">
      <pc:chgData name="Alan X" userId="4be68f9623ba8417" providerId="LiveId" clId="{961164E4-887E-4139-96A6-09426133658F}" dt="2024-01-27T04:10:00.202" v="131" actId="20577"/>
      <pc:docMkLst>
        <pc:docMk/>
      </pc:docMkLst>
      <pc:sldChg chg="addSp delSp modSp new mod modAnim">
        <pc:chgData name="Alan X" userId="4be68f9623ba8417" providerId="LiveId" clId="{961164E4-887E-4139-96A6-09426133658F}" dt="2024-01-27T00:37:44.309" v="3" actId="1076"/>
        <pc:sldMkLst>
          <pc:docMk/>
          <pc:sldMk cId="3412100024" sldId="430"/>
        </pc:sldMkLst>
        <pc:spChg chg="del">
          <ac:chgData name="Alan X" userId="4be68f9623ba8417" providerId="LiveId" clId="{961164E4-887E-4139-96A6-09426133658F}" dt="2024-01-27T00:37:35.115" v="1"/>
          <ac:spMkLst>
            <pc:docMk/>
            <pc:sldMk cId="3412100024" sldId="430"/>
            <ac:spMk id="3" creationId="{87754C47-7E43-68F1-F59C-4FCB7F70963E}"/>
          </ac:spMkLst>
        </pc:spChg>
        <pc:picChg chg="add mod">
          <ac:chgData name="Alan X" userId="4be68f9623ba8417" providerId="LiveId" clId="{961164E4-887E-4139-96A6-09426133658F}" dt="2024-01-27T00:37:44.309" v="3" actId="1076"/>
          <ac:picMkLst>
            <pc:docMk/>
            <pc:sldMk cId="3412100024" sldId="430"/>
            <ac:picMk id="4" creationId="{D35F1CD1-2B03-C339-C1D8-99A2EB058BE5}"/>
          </ac:picMkLst>
        </pc:picChg>
      </pc:sldChg>
      <pc:sldChg chg="addSp delSp new mod">
        <pc:chgData name="Alan X" userId="4be68f9623ba8417" providerId="LiveId" clId="{961164E4-887E-4139-96A6-09426133658F}" dt="2024-01-27T03:38:39.468" v="8"/>
        <pc:sldMkLst>
          <pc:docMk/>
          <pc:sldMk cId="58375758" sldId="431"/>
        </pc:sldMkLst>
        <pc:spChg chg="del">
          <ac:chgData name="Alan X" userId="4be68f9623ba8417" providerId="LiveId" clId="{961164E4-887E-4139-96A6-09426133658F}" dt="2024-01-27T03:38:38.117" v="7" actId="478"/>
          <ac:spMkLst>
            <pc:docMk/>
            <pc:sldMk cId="58375758" sldId="431"/>
            <ac:spMk id="2" creationId="{629DD1B1-FDAE-0DB8-35A6-0E1F17467C15}"/>
          </ac:spMkLst>
        </pc:spChg>
        <pc:spChg chg="del">
          <ac:chgData name="Alan X" userId="4be68f9623ba8417" providerId="LiveId" clId="{961164E4-887E-4139-96A6-09426133658F}" dt="2024-01-27T03:38:35.584" v="5" actId="478"/>
          <ac:spMkLst>
            <pc:docMk/>
            <pc:sldMk cId="58375758" sldId="431"/>
            <ac:spMk id="3" creationId="{099A58BF-CDE2-2E92-FAE3-7E093545E0E0}"/>
          </ac:spMkLst>
        </pc:spChg>
        <pc:spChg chg="del">
          <ac:chgData name="Alan X" userId="4be68f9623ba8417" providerId="LiveId" clId="{961164E4-887E-4139-96A6-09426133658F}" dt="2024-01-27T03:38:36.906" v="6" actId="478"/>
          <ac:spMkLst>
            <pc:docMk/>
            <pc:sldMk cId="58375758" sldId="431"/>
            <ac:spMk id="4" creationId="{158BAF69-EE3A-1958-4CD2-EF7D0F5C6D52}"/>
          </ac:spMkLst>
        </pc:spChg>
        <pc:picChg chg="add">
          <ac:chgData name="Alan X" userId="4be68f9623ba8417" providerId="LiveId" clId="{961164E4-887E-4139-96A6-09426133658F}" dt="2024-01-27T03:38:39.468" v="8"/>
          <ac:picMkLst>
            <pc:docMk/>
            <pc:sldMk cId="58375758" sldId="431"/>
            <ac:picMk id="1026" creationId="{FA8EAFE4-B68D-8EA9-8701-4A158FD1B1D1}"/>
          </ac:picMkLst>
        </pc:picChg>
      </pc:sldChg>
      <pc:sldChg chg="addSp delSp modSp new mod">
        <pc:chgData name="Alan X" userId="4be68f9623ba8417" providerId="LiveId" clId="{961164E4-887E-4139-96A6-09426133658F}" dt="2024-01-27T03:47:12.085" v="27" actId="1076"/>
        <pc:sldMkLst>
          <pc:docMk/>
          <pc:sldMk cId="3104137157" sldId="432"/>
        </pc:sldMkLst>
        <pc:spChg chg="del">
          <ac:chgData name="Alan X" userId="4be68f9623ba8417" providerId="LiveId" clId="{961164E4-887E-4139-96A6-09426133658F}" dt="2024-01-27T03:40:17.002" v="10" actId="22"/>
          <ac:spMkLst>
            <pc:docMk/>
            <pc:sldMk cId="3104137157" sldId="432"/>
            <ac:spMk id="3" creationId="{05562996-564A-834B-95CE-EF7BD381088E}"/>
          </ac:spMkLst>
        </pc:spChg>
        <pc:spChg chg="del">
          <ac:chgData name="Alan X" userId="4be68f9623ba8417" providerId="LiveId" clId="{961164E4-887E-4139-96A6-09426133658F}" dt="2024-01-27T03:40:29.508" v="13" actId="22"/>
          <ac:spMkLst>
            <pc:docMk/>
            <pc:sldMk cId="3104137157" sldId="432"/>
            <ac:spMk id="4" creationId="{C9556A55-1BAF-F3D7-7088-71B82F760D4A}"/>
          </ac:spMkLst>
        </pc:spChg>
        <pc:picChg chg="add mod ord">
          <ac:chgData name="Alan X" userId="4be68f9623ba8417" providerId="LiveId" clId="{961164E4-887E-4139-96A6-09426133658F}" dt="2024-01-27T03:47:12.085" v="27" actId="1076"/>
          <ac:picMkLst>
            <pc:docMk/>
            <pc:sldMk cId="3104137157" sldId="432"/>
            <ac:picMk id="6" creationId="{83CC340A-2F03-9F02-F9B9-53766EDCC511}"/>
          </ac:picMkLst>
        </pc:picChg>
        <pc:picChg chg="add mod ord modCrop">
          <ac:chgData name="Alan X" userId="4be68f9623ba8417" providerId="LiveId" clId="{961164E4-887E-4139-96A6-09426133658F}" dt="2024-01-27T03:47:05.821" v="26" actId="1076"/>
          <ac:picMkLst>
            <pc:docMk/>
            <pc:sldMk cId="3104137157" sldId="432"/>
            <ac:picMk id="8" creationId="{8679B7B9-35A6-C9EB-9C8C-AEA5DFBEBDBF}"/>
          </ac:picMkLst>
        </pc:picChg>
      </pc:sldChg>
      <pc:sldChg chg="modSp new mod">
        <pc:chgData name="Alan X" userId="4be68f9623ba8417" providerId="LiveId" clId="{961164E4-887E-4139-96A6-09426133658F}" dt="2024-01-27T04:10:00.202" v="131" actId="20577"/>
        <pc:sldMkLst>
          <pc:docMk/>
          <pc:sldMk cId="1194906248" sldId="433"/>
        </pc:sldMkLst>
        <pc:spChg chg="mod">
          <ac:chgData name="Alan X" userId="4be68f9623ba8417" providerId="LiveId" clId="{961164E4-887E-4139-96A6-09426133658F}" dt="2024-01-27T04:10:00.202" v="131" actId="20577"/>
          <ac:spMkLst>
            <pc:docMk/>
            <pc:sldMk cId="1194906248" sldId="433"/>
            <ac:spMk id="2" creationId="{ADA8C5C4-1E6C-6BD3-6162-063D01A1842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1575C-227B-4B84-8D64-4059C4052F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DE588C-3B8C-4CE7-8F3C-0699A4A9EF2D}">
      <dgm:prSet/>
      <dgm:spPr/>
      <dgm:t>
        <a:bodyPr/>
        <a:lstStyle/>
        <a:p>
          <a:r>
            <a:rPr lang="en-US" b="1"/>
            <a:t>Parallax : </a:t>
          </a:r>
          <a:endParaRPr lang="en-US"/>
        </a:p>
      </dgm:t>
    </dgm:pt>
    <dgm:pt modelId="{CFC6A509-63BB-4318-8DF7-F5471238F4F8}" type="parTrans" cxnId="{A9B85AD5-E777-43D4-A83E-18D03C866444}">
      <dgm:prSet/>
      <dgm:spPr/>
      <dgm:t>
        <a:bodyPr/>
        <a:lstStyle/>
        <a:p>
          <a:endParaRPr lang="en-US"/>
        </a:p>
      </dgm:t>
    </dgm:pt>
    <dgm:pt modelId="{08893D3A-29B1-4447-96FC-1741C2D78EA8}" type="sibTrans" cxnId="{A9B85AD5-E777-43D4-A83E-18D03C866444}">
      <dgm:prSet/>
      <dgm:spPr/>
      <dgm:t>
        <a:bodyPr/>
        <a:lstStyle/>
        <a:p>
          <a:endParaRPr lang="en-US"/>
        </a:p>
      </dgm:t>
    </dgm:pt>
    <dgm:pt modelId="{47B1E059-F04F-4622-8A19-0E395B6F13D8}">
      <dgm:prSet/>
      <dgm:spPr/>
      <dgm:t>
        <a:bodyPr/>
        <a:lstStyle/>
        <a:p>
          <a:r>
            <a:rPr lang="en-US" b="1"/>
            <a:t>position shift of 2 objects </a:t>
          </a:r>
          <a:endParaRPr lang="en-US"/>
        </a:p>
      </dgm:t>
    </dgm:pt>
    <dgm:pt modelId="{1A530010-F1AB-4929-9CF0-487CF07D39B5}" type="parTrans" cxnId="{59719448-1918-4257-A8A3-02083D6A2DA6}">
      <dgm:prSet/>
      <dgm:spPr/>
      <dgm:t>
        <a:bodyPr/>
        <a:lstStyle/>
        <a:p>
          <a:endParaRPr lang="en-US"/>
        </a:p>
      </dgm:t>
    </dgm:pt>
    <dgm:pt modelId="{FE3EFF9C-1340-4049-8ADB-89D567ED6DBC}" type="sibTrans" cxnId="{59719448-1918-4257-A8A3-02083D6A2DA6}">
      <dgm:prSet/>
      <dgm:spPr/>
      <dgm:t>
        <a:bodyPr/>
        <a:lstStyle/>
        <a:p>
          <a:endParaRPr lang="en-US"/>
        </a:p>
      </dgm:t>
    </dgm:pt>
    <dgm:pt modelId="{0B41B24D-0C4C-4EAA-AC31-8B14FC52F322}">
      <dgm:prSet/>
      <dgm:spPr/>
      <dgm:t>
        <a:bodyPr/>
        <a:lstStyle/>
        <a:p>
          <a:r>
            <a:rPr lang="en-US" b="1"/>
            <a:t>relative to a 3</a:t>
          </a:r>
          <a:r>
            <a:rPr lang="en-US" b="1" baseline="30000"/>
            <a:t>rd</a:t>
          </a:r>
          <a:r>
            <a:rPr lang="en-US" b="1"/>
            <a:t>. </a:t>
          </a:r>
          <a:endParaRPr lang="en-US"/>
        </a:p>
      </dgm:t>
    </dgm:pt>
    <dgm:pt modelId="{18F69D9F-195B-49F1-86DB-EDC359AC720F}" type="parTrans" cxnId="{F7346531-61D6-47CD-8AF7-F1942C6DAFD1}">
      <dgm:prSet/>
      <dgm:spPr/>
      <dgm:t>
        <a:bodyPr/>
        <a:lstStyle/>
        <a:p>
          <a:endParaRPr lang="en-US"/>
        </a:p>
      </dgm:t>
    </dgm:pt>
    <dgm:pt modelId="{8BC08D40-11BA-48FF-978A-C0F0CC9D423E}" type="sibTrans" cxnId="{F7346531-61D6-47CD-8AF7-F1942C6DAFD1}">
      <dgm:prSet/>
      <dgm:spPr/>
      <dgm:t>
        <a:bodyPr/>
        <a:lstStyle/>
        <a:p>
          <a:endParaRPr lang="en-US"/>
        </a:p>
      </dgm:t>
    </dgm:pt>
    <dgm:pt modelId="{83C1BA87-5CDC-4B3D-B821-400E08C367E7}">
      <dgm:prSet/>
      <dgm:spPr/>
      <dgm:t>
        <a:bodyPr/>
        <a:lstStyle/>
        <a:p>
          <a:r>
            <a:rPr lang="en-US" b="1"/>
            <a:t>reference line is S-N-F </a:t>
          </a:r>
          <a:endParaRPr lang="en-US"/>
        </a:p>
      </dgm:t>
    </dgm:pt>
    <dgm:pt modelId="{9A8A48D7-E414-426C-8A08-0140F1785A3B}" type="parTrans" cxnId="{1C504A1B-9018-4CBC-B0C9-37DE5CA2D127}">
      <dgm:prSet/>
      <dgm:spPr/>
      <dgm:t>
        <a:bodyPr/>
        <a:lstStyle/>
        <a:p>
          <a:endParaRPr lang="en-US"/>
        </a:p>
      </dgm:t>
    </dgm:pt>
    <dgm:pt modelId="{4989D08E-D7F3-4BF3-BDB2-CE9D3E784316}" type="sibTrans" cxnId="{1C504A1B-9018-4CBC-B0C9-37DE5CA2D127}">
      <dgm:prSet/>
      <dgm:spPr/>
      <dgm:t>
        <a:bodyPr/>
        <a:lstStyle/>
        <a:p>
          <a:endParaRPr lang="en-US"/>
        </a:p>
      </dgm:t>
    </dgm:pt>
    <dgm:pt modelId="{0FEFE2B5-393B-4AC9-A53E-9140540306AB}" type="pres">
      <dgm:prSet presAssocID="{50D1575C-227B-4B84-8D64-4059C4052F74}" presName="linear" presStyleCnt="0">
        <dgm:presLayoutVars>
          <dgm:animLvl val="lvl"/>
          <dgm:resizeHandles val="exact"/>
        </dgm:presLayoutVars>
      </dgm:prSet>
      <dgm:spPr/>
    </dgm:pt>
    <dgm:pt modelId="{AA492E3D-5300-4F8B-A1DD-167F6DB7E56D}" type="pres">
      <dgm:prSet presAssocID="{2EDE588C-3B8C-4CE7-8F3C-0699A4A9EF2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C1BFA42-E9B0-44C3-914E-D77080A8B4D1}" type="pres">
      <dgm:prSet presAssocID="{08893D3A-29B1-4447-96FC-1741C2D78EA8}" presName="spacer" presStyleCnt="0"/>
      <dgm:spPr/>
    </dgm:pt>
    <dgm:pt modelId="{7CD3CD23-13A4-44C0-B5A3-3D094F3B8AB4}" type="pres">
      <dgm:prSet presAssocID="{47B1E059-F04F-4622-8A19-0E395B6F13D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D0B5DCB-8AA9-4647-B673-609C65ABC7F4}" type="pres">
      <dgm:prSet presAssocID="{FE3EFF9C-1340-4049-8ADB-89D567ED6DBC}" presName="spacer" presStyleCnt="0"/>
      <dgm:spPr/>
    </dgm:pt>
    <dgm:pt modelId="{C8371943-4A14-4201-A756-D8A20385ED24}" type="pres">
      <dgm:prSet presAssocID="{0B41B24D-0C4C-4EAA-AC31-8B14FC52F32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DF7185-1A19-4113-A305-D3356911B161}" type="pres">
      <dgm:prSet presAssocID="{8BC08D40-11BA-48FF-978A-C0F0CC9D423E}" presName="spacer" presStyleCnt="0"/>
      <dgm:spPr/>
    </dgm:pt>
    <dgm:pt modelId="{7BA4377E-1C92-4897-9065-3C4B70D08CC5}" type="pres">
      <dgm:prSet presAssocID="{83C1BA87-5CDC-4B3D-B821-400E08C367E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C504A1B-9018-4CBC-B0C9-37DE5CA2D127}" srcId="{50D1575C-227B-4B84-8D64-4059C4052F74}" destId="{83C1BA87-5CDC-4B3D-B821-400E08C367E7}" srcOrd="3" destOrd="0" parTransId="{9A8A48D7-E414-426C-8A08-0140F1785A3B}" sibTransId="{4989D08E-D7F3-4BF3-BDB2-CE9D3E784316}"/>
    <dgm:cxn modelId="{7897711D-782E-4742-8885-6AC66F74A3F4}" type="presOf" srcId="{83C1BA87-5CDC-4B3D-B821-400E08C367E7}" destId="{7BA4377E-1C92-4897-9065-3C4B70D08CC5}" srcOrd="0" destOrd="0" presId="urn:microsoft.com/office/officeart/2005/8/layout/vList2"/>
    <dgm:cxn modelId="{F7346531-61D6-47CD-8AF7-F1942C6DAFD1}" srcId="{50D1575C-227B-4B84-8D64-4059C4052F74}" destId="{0B41B24D-0C4C-4EAA-AC31-8B14FC52F322}" srcOrd="2" destOrd="0" parTransId="{18F69D9F-195B-49F1-86DB-EDC359AC720F}" sibTransId="{8BC08D40-11BA-48FF-978A-C0F0CC9D423E}"/>
    <dgm:cxn modelId="{ACB05041-A37E-4603-9A29-718F9BEF4127}" type="presOf" srcId="{0B41B24D-0C4C-4EAA-AC31-8B14FC52F322}" destId="{C8371943-4A14-4201-A756-D8A20385ED24}" srcOrd="0" destOrd="0" presId="urn:microsoft.com/office/officeart/2005/8/layout/vList2"/>
    <dgm:cxn modelId="{59719448-1918-4257-A8A3-02083D6A2DA6}" srcId="{50D1575C-227B-4B84-8D64-4059C4052F74}" destId="{47B1E059-F04F-4622-8A19-0E395B6F13D8}" srcOrd="1" destOrd="0" parTransId="{1A530010-F1AB-4929-9CF0-487CF07D39B5}" sibTransId="{FE3EFF9C-1340-4049-8ADB-89D567ED6DBC}"/>
    <dgm:cxn modelId="{322C958D-5F63-4303-B261-C0931AD69559}" type="presOf" srcId="{2EDE588C-3B8C-4CE7-8F3C-0699A4A9EF2D}" destId="{AA492E3D-5300-4F8B-A1DD-167F6DB7E56D}" srcOrd="0" destOrd="0" presId="urn:microsoft.com/office/officeart/2005/8/layout/vList2"/>
    <dgm:cxn modelId="{BE0633A5-D4DF-4436-AE0B-8A9D99590F6E}" type="presOf" srcId="{47B1E059-F04F-4622-8A19-0E395B6F13D8}" destId="{7CD3CD23-13A4-44C0-B5A3-3D094F3B8AB4}" srcOrd="0" destOrd="0" presId="urn:microsoft.com/office/officeart/2005/8/layout/vList2"/>
    <dgm:cxn modelId="{A9B85AD5-E777-43D4-A83E-18D03C866444}" srcId="{50D1575C-227B-4B84-8D64-4059C4052F74}" destId="{2EDE588C-3B8C-4CE7-8F3C-0699A4A9EF2D}" srcOrd="0" destOrd="0" parTransId="{CFC6A509-63BB-4318-8DF7-F5471238F4F8}" sibTransId="{08893D3A-29B1-4447-96FC-1741C2D78EA8}"/>
    <dgm:cxn modelId="{E5FF2EE4-5560-49D2-A05C-EB320302B087}" type="presOf" srcId="{50D1575C-227B-4B84-8D64-4059C4052F74}" destId="{0FEFE2B5-393B-4AC9-A53E-9140540306AB}" srcOrd="0" destOrd="0" presId="urn:microsoft.com/office/officeart/2005/8/layout/vList2"/>
    <dgm:cxn modelId="{0773EED9-13B4-4721-8907-A34313AB2272}" type="presParOf" srcId="{0FEFE2B5-393B-4AC9-A53E-9140540306AB}" destId="{AA492E3D-5300-4F8B-A1DD-167F6DB7E56D}" srcOrd="0" destOrd="0" presId="urn:microsoft.com/office/officeart/2005/8/layout/vList2"/>
    <dgm:cxn modelId="{23189A47-93EE-4FAC-8B1D-2BACBEBAD524}" type="presParOf" srcId="{0FEFE2B5-393B-4AC9-A53E-9140540306AB}" destId="{4C1BFA42-E9B0-44C3-914E-D77080A8B4D1}" srcOrd="1" destOrd="0" presId="urn:microsoft.com/office/officeart/2005/8/layout/vList2"/>
    <dgm:cxn modelId="{A470C29C-973C-4950-AA83-241D4F2D26F5}" type="presParOf" srcId="{0FEFE2B5-393B-4AC9-A53E-9140540306AB}" destId="{7CD3CD23-13A4-44C0-B5A3-3D094F3B8AB4}" srcOrd="2" destOrd="0" presId="urn:microsoft.com/office/officeart/2005/8/layout/vList2"/>
    <dgm:cxn modelId="{57428EC9-7053-476B-9632-552304596F45}" type="presParOf" srcId="{0FEFE2B5-393B-4AC9-A53E-9140540306AB}" destId="{ED0B5DCB-8AA9-4647-B673-609C65ABC7F4}" srcOrd="3" destOrd="0" presId="urn:microsoft.com/office/officeart/2005/8/layout/vList2"/>
    <dgm:cxn modelId="{E881B5E9-8ADB-4B04-BD2C-41F365F58CCF}" type="presParOf" srcId="{0FEFE2B5-393B-4AC9-A53E-9140540306AB}" destId="{C8371943-4A14-4201-A756-D8A20385ED24}" srcOrd="4" destOrd="0" presId="urn:microsoft.com/office/officeart/2005/8/layout/vList2"/>
    <dgm:cxn modelId="{4748A022-A690-454B-876D-31B56A74303F}" type="presParOf" srcId="{0FEFE2B5-393B-4AC9-A53E-9140540306AB}" destId="{30DF7185-1A19-4113-A305-D3356911B161}" srcOrd="5" destOrd="0" presId="urn:microsoft.com/office/officeart/2005/8/layout/vList2"/>
    <dgm:cxn modelId="{5C47D8C7-0EBF-40D1-A120-23AE0CE85273}" type="presParOf" srcId="{0FEFE2B5-393B-4AC9-A53E-9140540306AB}" destId="{7BA4377E-1C92-4897-9065-3C4B70D08C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92E3D-5300-4F8B-A1DD-167F6DB7E56D}">
      <dsp:nvSpPr>
        <dsp:cNvPr id="0" name=""/>
        <dsp:cNvSpPr/>
      </dsp:nvSpPr>
      <dsp:spPr>
        <a:xfrm>
          <a:off x="0" y="467383"/>
          <a:ext cx="3865418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Parallax : </a:t>
          </a:r>
          <a:endParaRPr lang="en-US" sz="2600" kern="1200"/>
        </a:p>
      </dsp:txBody>
      <dsp:txXfrm>
        <a:off x="30442" y="497825"/>
        <a:ext cx="3804534" cy="562726"/>
      </dsp:txXfrm>
    </dsp:sp>
    <dsp:sp modelId="{7CD3CD23-13A4-44C0-B5A3-3D094F3B8AB4}">
      <dsp:nvSpPr>
        <dsp:cNvPr id="0" name=""/>
        <dsp:cNvSpPr/>
      </dsp:nvSpPr>
      <dsp:spPr>
        <a:xfrm>
          <a:off x="0" y="1165873"/>
          <a:ext cx="3865418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position shift of 2 objects </a:t>
          </a:r>
          <a:endParaRPr lang="en-US" sz="2600" kern="1200"/>
        </a:p>
      </dsp:txBody>
      <dsp:txXfrm>
        <a:off x="30442" y="1196315"/>
        <a:ext cx="3804534" cy="562726"/>
      </dsp:txXfrm>
    </dsp:sp>
    <dsp:sp modelId="{C8371943-4A14-4201-A756-D8A20385ED24}">
      <dsp:nvSpPr>
        <dsp:cNvPr id="0" name=""/>
        <dsp:cNvSpPr/>
      </dsp:nvSpPr>
      <dsp:spPr>
        <a:xfrm>
          <a:off x="0" y="1864364"/>
          <a:ext cx="3865418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relative to a 3</a:t>
          </a:r>
          <a:r>
            <a:rPr lang="en-US" sz="2600" b="1" kern="1200" baseline="30000"/>
            <a:t>rd</a:t>
          </a:r>
          <a:r>
            <a:rPr lang="en-US" sz="2600" b="1" kern="1200"/>
            <a:t>. </a:t>
          </a:r>
          <a:endParaRPr lang="en-US" sz="2600" kern="1200"/>
        </a:p>
      </dsp:txBody>
      <dsp:txXfrm>
        <a:off x="30442" y="1894806"/>
        <a:ext cx="3804534" cy="562726"/>
      </dsp:txXfrm>
    </dsp:sp>
    <dsp:sp modelId="{7BA4377E-1C92-4897-9065-3C4B70D08CC5}">
      <dsp:nvSpPr>
        <dsp:cNvPr id="0" name=""/>
        <dsp:cNvSpPr/>
      </dsp:nvSpPr>
      <dsp:spPr>
        <a:xfrm>
          <a:off x="0" y="2562854"/>
          <a:ext cx="3865418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reference line is S-N-F </a:t>
          </a:r>
          <a:endParaRPr lang="en-US" sz="2600" kern="1200"/>
        </a:p>
      </dsp:txBody>
      <dsp:txXfrm>
        <a:off x="30442" y="2593296"/>
        <a:ext cx="3804534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73454-7B70-4EC4-AD8E-1730CB31BB53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38BF5-EEAC-45D5-A6F4-5DD581E97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0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10- MS proof of HC: HC  done in April     HW: find the GC model ref ….. theta same for both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 example of kine…so relative measurement. </a:t>
            </a:r>
            <a:endParaRPr/>
          </a:p>
        </p:txBody>
      </p:sp>
      <p:sp>
        <p:nvSpPr>
          <p:cNvPr id="174" name="Google Shape;174;p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just absorb them as positives because the calculation would be physically meaningless</a:t>
            </a:r>
          </a:p>
          <a:p>
            <a:endParaRPr lang="en-US" dirty="0"/>
          </a:p>
          <a:p>
            <a:r>
              <a:rPr lang="en-US" dirty="0"/>
              <a:t>Can’t remove them or adjust them uniformly because it creates a bias</a:t>
            </a:r>
          </a:p>
          <a:p>
            <a:endParaRPr lang="en-US" dirty="0"/>
          </a:p>
          <a:p>
            <a:r>
              <a:rPr lang="en-US" dirty="0"/>
              <a:t>If you have to make changes, use Bayesian method (don’t mess up </a:t>
            </a:r>
            <a:r>
              <a:rPr lang="en-US"/>
              <a:t>the canonized lore)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38BF5-EEAC-45D5-A6F4-5DD581E970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9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Toroidal optics [brief]</a:t>
            </a:r>
          </a:p>
          <a:p>
            <a:endParaRPr lang="en-US" dirty="0"/>
          </a:p>
          <a:p>
            <a:r>
              <a:rPr lang="en-US" dirty="0"/>
              <a:t>Stellar Ab</a:t>
            </a:r>
          </a:p>
          <a:p>
            <a:r>
              <a:rPr lang="en-US" dirty="0"/>
              <a:t>Motion in the </a:t>
            </a:r>
            <a:r>
              <a:rPr lang="en-US" dirty="0" err="1"/>
              <a:t>sk</a:t>
            </a:r>
            <a:endParaRPr lang="en-US" dirty="0"/>
          </a:p>
          <a:p>
            <a:r>
              <a:rPr lang="en-US" dirty="0"/>
              <a:t>Curved visual space / </a:t>
            </a:r>
            <a:r>
              <a:rPr lang="en-US" dirty="0" err="1"/>
              <a:t>Vieth</a:t>
            </a:r>
            <a:r>
              <a:rPr lang="en-US" dirty="0"/>
              <a:t>-Muller-Circles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F3CB-475C-42B0-860A-0B1F549A32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28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https://youtu.be/HV89DJhCsCE?list=PLoeKBeKeoPx40rW9i-tSOB0Si1TW4Mkvp&amp;t=4756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38BF5-EEAC-45D5-A6F4-5DD581E970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30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81F6F-D765-8490-958B-AB8D41723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3A570-B8E6-387B-D8D9-22CEE20F3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8953A-B2A2-C6E3-0860-4414A84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51F5B-CDBF-033A-702A-EC218647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B1379-5E2C-680A-6F93-15E29B7A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8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E19E-952E-A46F-E9D9-E34FDBD5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1466E-E6F6-0E48-A93E-B86F728E9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AEE3E-8C99-C41A-6F50-ABFAC4AB0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C08E3-41FA-6E15-7EF7-75F60AFE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4C535-399C-EE49-14E9-488C9077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6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74839D-AA40-C234-D92E-E156FFA1D8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F396A-D11E-C7DD-CA75-8526F17C4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4DB98-81D7-52A8-3F1E-B773DAB7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429A6-1E34-84E8-ABED-870263B3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82434-A0C9-C18B-0B72-D2A49172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8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B879-066E-F2FE-381E-0687A7F5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7CAFE-8B2F-26A0-2956-F174E875B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54A4-92D8-6835-43BF-B9BC5BEE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811AE-F5A3-5698-EA11-90D4ABAE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AB0D0-D6F8-D630-CBC3-FE8A6EF6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5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65AE0-779F-5D52-FECD-E65D0DBC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C086E-4CFA-AA90-9D6E-691F8E2E1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6CE36-18FE-93C0-8AA6-A588CF44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234A9-50AE-348A-F8E9-BCFB72020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74E51-C13C-2050-1B87-EDE69C4D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1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4B1A-F9A1-6378-C6CB-C0D3A11A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426B-8527-0607-4C00-0B4AF3EE4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70003-3344-75F8-DE5B-404B2E02C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7A8EA-C8BC-9AF7-E309-9B2B3AE0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AF03B-1661-3D14-1E3F-780F6CD5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EBC3-4161-5DA6-08C0-6182FF44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5199-A814-2D91-2F37-7C37A68E2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24C5E-6CE3-4279-909B-B3BEB7CC2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5E854-DCD8-74C1-1F3A-EC59A292C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46E687-FF5D-0788-8444-B79080371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3280E9-2E87-7938-CEA8-20C6C7EC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F2704D-01F1-790D-2388-A681124B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08BB5-E09C-432B-5D85-66971B76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4EB186-B00E-A7D7-148B-91DF435A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4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E6FC-E712-06E9-68CB-F6C70CEF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C7FDE5-06A4-AA5D-40E3-FAA02C27A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26551-3AA2-EFEE-B9B9-9727581FA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4D5DC-EC8A-96E1-A5C4-B6A1A1DF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2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77F85-124A-0A85-F15B-F96D8C4D2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27707-45D4-C68B-7C2A-8759B1F2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94C82-62FC-4662-41BA-8BA5418F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6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8CEF-AF7F-43A8-4CFD-DCF22A14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A1383-E05E-93AC-05B0-D004100D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1B7B9-6AD4-4D97-B212-725FAFD2D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1D1D7-BD3E-19BF-4E5E-A3992B0D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48B3-FCEE-279E-98BC-5C4E6E82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D897E-109C-E6C7-A1FF-18BE5674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4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90E1-654F-FBCC-DED0-863F2C32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F6DD8-9B41-CC98-3FD7-2DE748952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758A0-8FC0-4C4B-941C-842F24271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34FB7-7460-B126-87F0-B49502D3A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EC5B6-54E5-97DD-B0BE-078120D4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D2A36-4D64-7B48-BDD9-A34BA52A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2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27F1E-8940-FD68-CDBA-ADA0F77B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FAE19-D313-4C19-7B20-730D53262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67149-3A8F-9C62-66A1-541113E6E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3CF5C-6938-40D8-97C3-DCA5C06312B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30578-3D45-8759-A5AF-3A3932104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62203-8CB5-B1CF-5953-34767405D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67490-B0A4-46CD-BF6B-EB7F4BADD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6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lculator.net/triangle-calculator.html" TargetMode="External"/><Relationship Id="rId7" Type="http://schemas.openxmlformats.org/officeDocument/2006/relationships/hyperlink" Target="https://www.wolframalpha.com/input?i=1.29+%C3%97+10%5E10" TargetMode="External"/><Relationship Id="rId2" Type="http://schemas.openxmlformats.org/officeDocument/2006/relationships/hyperlink" Target="https://youtu.be/w5hFY4m3_G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ranslatorscafe.com/unit-converter/en-US/calculator/parallax-distance/?p=88.83&amp;pu=mas&amp;star=Arcturus" TargetMode="External"/><Relationship Id="rId5" Type="http://schemas.openxmlformats.org/officeDocument/2006/relationships/hyperlink" Target="https://youtu.be/zXIOhy70VCw" TargetMode="External"/><Relationship Id="rId4" Type="http://schemas.openxmlformats.org/officeDocument/2006/relationships/hyperlink" Target="https://www.aldebaran.cz/bulletin/2004_17/pdf/measure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://4.bp.blogspot.com/_XQ0IS25R8wU/TQ60uh5p9WI/AAAAAAAAACA/SdDzfh0cQRs/s1600/parallax.jpg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DB15-4F53-A59B-4906-BCFBB905B3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133CF-B3E1-C9D0-F895-DCE91B5B3D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B1151E33-DC2C-3654-4C1E-933D67D7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66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D3BF0-9DFA-6F4F-140B-B2758318F4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1479F-AE30-81C8-D7F1-88B92BE86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00" y="1340999"/>
            <a:ext cx="9458825" cy="5320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E4E77-FD1F-3601-BECB-CC32CC20B285}"/>
              </a:ext>
            </a:extLst>
          </p:cNvPr>
          <p:cNvSpPr txBox="1"/>
          <p:nvPr/>
        </p:nvSpPr>
        <p:spPr>
          <a:xfrm>
            <a:off x="228600" y="196412"/>
            <a:ext cx="123545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0" i="1" dirty="0">
                <a:effectLst/>
                <a:latin typeface="KaTeX_Math"/>
              </a:rPr>
              <a:t>v</a:t>
            </a:r>
            <a:r>
              <a:rPr lang="en-US" sz="6600" b="0" i="0" dirty="0">
                <a:effectLst/>
                <a:latin typeface="KaTeX_Main"/>
              </a:rPr>
              <a:t>/</a:t>
            </a:r>
            <a:r>
              <a:rPr lang="en-US" sz="6600" b="0" i="1" dirty="0">
                <a:effectLst/>
                <a:latin typeface="KaTeX_Math"/>
              </a:rPr>
              <a:t>c</a:t>
            </a:r>
            <a:r>
              <a:rPr lang="en-US" sz="6600" b="0" i="0" dirty="0">
                <a:effectLst/>
                <a:latin typeface="KaTeX_Main"/>
              </a:rPr>
              <a:t>=</a:t>
            </a:r>
            <a:r>
              <a:rPr lang="el-GR" sz="6600" b="0" dirty="0">
                <a:solidFill>
                  <a:srgbClr val="FF0000"/>
                </a:solidFill>
                <a:effectLst/>
                <a:latin typeface="KaTeX_Math"/>
              </a:rPr>
              <a:t>θ</a:t>
            </a:r>
            <a:r>
              <a:rPr lang="en-US" sz="6600" b="0" dirty="0">
                <a:effectLst/>
                <a:latin typeface="KaTeX_Math"/>
              </a:rPr>
              <a:t>  (v = 30km/s, </a:t>
            </a:r>
            <a:r>
              <a:rPr lang="el-GR" sz="6600" b="0" dirty="0">
                <a:solidFill>
                  <a:srgbClr val="FF0000"/>
                </a:solidFill>
                <a:effectLst/>
                <a:latin typeface="KaTeX_Math"/>
              </a:rPr>
              <a:t>θ</a:t>
            </a:r>
            <a:r>
              <a:rPr lang="en-US" sz="6600" b="0" dirty="0">
                <a:effectLst/>
                <a:latin typeface="KaTeX_Math"/>
              </a:rPr>
              <a:t>=</a:t>
            </a:r>
            <a:r>
              <a:rPr lang="en-US" sz="6600" b="0" dirty="0">
                <a:solidFill>
                  <a:srgbClr val="FF0000"/>
                </a:solidFill>
                <a:effectLst/>
                <a:latin typeface="KaTeX_Math"/>
              </a:rPr>
              <a:t>20”, </a:t>
            </a:r>
            <a:r>
              <a:rPr lang="en-US" sz="6600" b="0" dirty="0">
                <a:effectLst/>
                <a:latin typeface="KaTeX_Math"/>
              </a:rPr>
              <a:t>c = SoL )</a:t>
            </a:r>
            <a:endParaRPr lang="en-US" sz="66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753EE9-358A-7F76-3031-00A5B8622A62}"/>
              </a:ext>
            </a:extLst>
          </p:cNvPr>
          <p:cNvCxnSpPr>
            <a:cxnSpLocks/>
          </p:cNvCxnSpPr>
          <p:nvPr/>
        </p:nvCxnSpPr>
        <p:spPr>
          <a:xfrm>
            <a:off x="426720" y="1070186"/>
            <a:ext cx="4815840" cy="2621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6FED8F-5684-21DD-46D8-5B8742CEB88E}"/>
              </a:ext>
            </a:extLst>
          </p:cNvPr>
          <p:cNvCxnSpPr>
            <a:cxnSpLocks/>
          </p:cNvCxnSpPr>
          <p:nvPr/>
        </p:nvCxnSpPr>
        <p:spPr>
          <a:xfrm>
            <a:off x="2120410" y="873761"/>
            <a:ext cx="3244427" cy="2756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515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05F8A8-6378-DA07-AF56-EFCF21D2D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D64C0-57BA-0673-81E7-B9124A8B0C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A79BD-DC01-5E6F-CAA1-A92EED882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" y="463216"/>
            <a:ext cx="12177465" cy="53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5B848-8A39-9B54-D1A4-C58CA0F7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466DE4-D21A-CA9F-1774-4628DE5417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23723" y="511342"/>
            <a:ext cx="5544553" cy="512871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8EF4FC-DE1A-73D7-36C0-C34D2866EA04}"/>
              </a:ext>
            </a:extLst>
          </p:cNvPr>
          <p:cNvSpPr txBox="1"/>
          <p:nvPr/>
        </p:nvSpPr>
        <p:spPr>
          <a:xfrm>
            <a:off x="0" y="6488668"/>
            <a:ext cx="10028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LinLibertineTB"/>
              </a:rPr>
              <a:t>Fig. 25.9 </a:t>
            </a:r>
            <a:r>
              <a:rPr lang="pt-BR" sz="1800" b="0" i="0" u="none" strike="noStrike" baseline="0" dirty="0">
                <a:latin typeface="LinLibertineT"/>
              </a:rPr>
              <a:t>.e“</a:t>
            </a:r>
            <a:r>
              <a:rPr lang="pt-BR" sz="1800" b="0" i="0" u="none" strike="noStrike" baseline="0" dirty="0">
                <a:latin typeface="LinLibertineTI"/>
              </a:rPr>
              <a:t>Hipparcos satellite</a:t>
            </a:r>
            <a:r>
              <a:rPr lang="pt-BR" sz="1800" b="0" i="0" u="none" strike="noStrike" baseline="0" dirty="0">
                <a:latin typeface="LinLibertineT"/>
              </a:rPr>
              <a:t>” as depicted at official NASA website. [9]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9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0BA71F-409B-B0D4-847E-DBBBACA0AC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467" y="1670558"/>
            <a:ext cx="10905066" cy="3516882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438224-DEB3-B087-6335-038428452F00}"/>
              </a:ext>
            </a:extLst>
          </p:cNvPr>
          <p:cNvSpPr txBox="1"/>
          <p:nvPr/>
        </p:nvSpPr>
        <p:spPr>
          <a:xfrm>
            <a:off x="3048501" y="3105835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https://publish.obsidian.md/shanesql/Library/69+Miles+Per+Degree%2C+you+say</a:t>
            </a:r>
          </a:p>
        </p:txBody>
      </p:sp>
    </p:spTree>
    <p:extLst>
      <p:ext uri="{BB962C8B-B14F-4D97-AF65-F5344CB8AC3E}">
        <p14:creationId xmlns:p14="http://schemas.microsoft.com/office/powerpoint/2010/main" val="460790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C5C4-1E6C-6BD3-6162-063D01A1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in c at altitude; can’t use for a ratio for celestial </a:t>
            </a:r>
            <a:r>
              <a:rPr lang="en-US" dirty="0" err="1"/>
              <a:t>obs</a:t>
            </a:r>
            <a:r>
              <a:rPr lang="en-US"/>
              <a:t> velocities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26A19-A557-6807-4C1B-CEC8F39D74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57300-2B6C-F448-5274-CA379E916A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06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3A98-DDF9-4D46-4CD9-1F82DB11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CC340A-2F03-9F02-F9B9-53766EDCC5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199" y="1363980"/>
            <a:ext cx="8595053" cy="299763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79B7B9-35A6-C9EB-9C8C-AEA5DFBEBD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322"/>
          <a:stretch/>
        </p:blipFill>
        <p:spPr>
          <a:xfrm>
            <a:off x="1895261" y="4361616"/>
            <a:ext cx="9147928" cy="2304514"/>
          </a:xfrm>
        </p:spPr>
      </p:pic>
    </p:spTree>
    <p:extLst>
      <p:ext uri="{BB962C8B-B14F-4D97-AF65-F5344CB8AC3E}">
        <p14:creationId xmlns:p14="http://schemas.microsoft.com/office/powerpoint/2010/main" val="3104137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6A25-54B2-4ACC-CED9-05ED2784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C8B637-24C4-B258-8BD5-83730AD0EE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2484" y="31172"/>
            <a:ext cx="9965897" cy="6795655"/>
          </a:xfrm>
        </p:spPr>
      </p:pic>
    </p:spTree>
    <p:extLst>
      <p:ext uri="{BB962C8B-B14F-4D97-AF65-F5344CB8AC3E}">
        <p14:creationId xmlns:p14="http://schemas.microsoft.com/office/powerpoint/2010/main" val="3397422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A8EAFE4-B68D-8EA9-8701-4A158FD1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0"/>
            <a:ext cx="3695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5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BA28-01E3-9700-E452-D328A18C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9D9171-1D89-C76A-838C-C919064C0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34492" y="37789"/>
            <a:ext cx="7340296" cy="6820211"/>
          </a:xfrm>
        </p:spPr>
      </p:pic>
    </p:spTree>
    <p:extLst>
      <p:ext uri="{BB962C8B-B14F-4D97-AF65-F5344CB8AC3E}">
        <p14:creationId xmlns:p14="http://schemas.microsoft.com/office/powerpoint/2010/main" val="350020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22A4D46-6CBD-4B0F-285D-C1CC98C42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15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37E-EA44-BA42-2F1E-B2F0E6E0C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th_muller_torurs">
            <a:hlinkClick r:id="" action="ppaction://media"/>
            <a:extLst>
              <a:ext uri="{FF2B5EF4-FFF2-40B4-BE49-F238E27FC236}">
                <a16:creationId xmlns:a16="http://schemas.microsoft.com/office/drawing/2014/main" id="{D35F1CD1-2B03-C339-C1D8-99A2EB058B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6928" y="365125"/>
            <a:ext cx="7998143" cy="5998060"/>
          </a:xfrm>
        </p:spPr>
      </p:pic>
    </p:spTree>
    <p:extLst>
      <p:ext uri="{BB962C8B-B14F-4D97-AF65-F5344CB8AC3E}">
        <p14:creationId xmlns:p14="http://schemas.microsoft.com/office/powerpoint/2010/main" val="341210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2D632-AA7E-2945-3BF5-385F0AA0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https://youtu.be/HV89DJhCsCE?list=PLoeKBeKeoPx40rW9i-tSOB0Si1TW4Mkvp&amp;t=4756</a:t>
            </a:r>
          </a:p>
        </p:txBody>
      </p:sp>
      <p:pic>
        <p:nvPicPr>
          <p:cNvPr id="4" name="2023-12-05_04-47-11">
            <a:hlinkClick r:id="" action="ppaction://media"/>
            <a:extLst>
              <a:ext uri="{FF2B5EF4-FFF2-40B4-BE49-F238E27FC236}">
                <a16:creationId xmlns:a16="http://schemas.microsoft.com/office/drawing/2014/main" id="{9C26737B-6679-078A-BFCD-057536A7FB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1610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E35B9D2-B281-327F-676A-9F45D9DB0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0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iagram of a triangle with arrows and a star&#10;&#10;Description automatically generated">
            <a:extLst>
              <a:ext uri="{FF2B5EF4-FFF2-40B4-BE49-F238E27FC236}">
                <a16:creationId xmlns:a16="http://schemas.microsoft.com/office/drawing/2014/main" id="{676C6E9F-7B50-CCC5-E69C-9C98FF317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55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3ADEE403-9045-B211-B044-D80A7C607A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67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F6CA52-559F-793E-E944-0475974B959A}"/>
              </a:ext>
            </a:extLst>
          </p:cNvPr>
          <p:cNvSpPr txBox="1"/>
          <p:nvPr/>
        </p:nvSpPr>
        <p:spPr>
          <a:xfrm>
            <a:off x="1390154" y="215681"/>
            <a:ext cx="9886121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                                                    5,328,507,495,001 | 89.999° &amp; 89.999° [3]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                                               53,285,074,946,654 | 89.9999° &amp; 89.9999° [4]</a:t>
            </a:r>
          </a:p>
          <a:p>
            <a:pPr marL="2743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532,850,748,720,583 | 89.99999° &amp; 89.99999° [5]</a:t>
            </a:r>
          </a:p>
          <a:p>
            <a:pPr marL="24003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5,328,507,541,438,158 | 89.999999° &amp; 89.999999° [6]</a:t>
            </a:r>
          </a:p>
          <a:p>
            <a:pPr marL="20574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    53,285,076,092,285,976 | 89.9999999° &amp; 89.999999° [7]</a:t>
            </a:r>
          </a:p>
          <a:p>
            <a:pPr marL="20574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  532,851,032,084,760,704 | 89.99999999° &amp; 89.9999999° [8]</a:t>
            </a:r>
          </a:p>
          <a:p>
            <a:pPr marL="20574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5,328,483,204,781,702,144 | 89.999999999° &amp; 89.999999999° [9]</a:t>
            </a:r>
          </a:p>
          <a:p>
            <a:pPr marL="20574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53,286,865,820,032,589,824 | 89.9999999999° &amp; 89.9999999999° [10]</a:t>
            </a:r>
          </a:p>
          <a:p>
            <a:pPr marL="17145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 532,868,658,200,325,849,088 | 89.99999999999°  &amp; 89.99999999999° [11]</a:t>
            </a:r>
          </a:p>
          <a:p>
            <a:pPr marL="17145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5,369,676,478,787,898,834,944 | 89.999999999999° &amp; 89.999999999999° [12]</a:t>
            </a: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  52,354,345,668,182,016,000,000 | 89.9999999999999° &amp; 89.9999999999999° [13]</a:t>
            </a: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 </a:t>
            </a:r>
            <a:r>
              <a:rPr lang="en-US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</a:rPr>
              <a:t>76,151,775,517,355,664,211,968  | 89.99999999999992° &amp; 89.99999999999994°              						00.00000000000003°  [14]</a:t>
            </a: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</a:t>
            </a: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418,834,765,345,456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128,000,000 | 89.99999999999999° &amp; 89.99999999999999° [15]</a:t>
            </a: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                                                                                                   89.00000000000003</a:t>
            </a: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137160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6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C96070-CF99-8979-800E-7BA3FDB8942A}"/>
              </a:ext>
            </a:extLst>
          </p:cNvPr>
          <p:cNvSpPr txBox="1"/>
          <p:nvPr/>
        </p:nvSpPr>
        <p:spPr>
          <a:xfrm>
            <a:off x="121920" y="68581"/>
            <a:ext cx="1194054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hlinkClick r:id="rId2"/>
              </a:rPr>
              <a:t>How did Hubble spot the most distant star yet?</a:t>
            </a: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12.9 Billion Light-years =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75,834,267,314,100,000,000,000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hlinkClick r:id="rId3"/>
              </a:rPr>
              <a:t>https://www.calculator.net/triangle-calculator.html</a:t>
            </a: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hlinkClick r:id="rId4"/>
              </a:rPr>
              <a:t>https://www.aldebaran.cz/bulletin/2004_17/pdf/measure.pdf</a:t>
            </a: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12.9b LY converted to Parsecs: 3955157980.0661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Which comes to a parallax angle of 2.528344e-7 milliarcseconds (0.0000002528344 milliarcseconds)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Which converts to a distance of 3.955e+9 parsecs, which converted to light-years is: 12,899,484,737.94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So we're off by just a bit on the triangle with 89.99999999999992° &amp; 89.99999999999994° angles.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Explanation of Parallax and Arcseconds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hlinkClick r:id="rId5"/>
              </a:rPr>
              <a:t>Parallax method of measuring distance to stars</a:t>
            </a: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Gaia Parallax Data Set. It all comes from a space telescope. How is the accuracy verified if nobody can measure it except for Gaia?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hlinkClick r:id="rId6"/>
              </a:rPr>
              <a:t>https://www.translatorscafe.com/unit-converter/en-US/calculator/parallax-distance/?p=88.83&amp;pu=mas&amp;star=Arcturus</a:t>
            </a: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hlinkClick r:id="rId7"/>
              </a:rPr>
              <a:t>https://www.wolframalpha.com/input?i=1.29+%C3%97+10%5E10</a:t>
            </a: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                     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78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Stellar parallax </a:t>
            </a:r>
            <a:r>
              <a:rPr lang="en-US" sz="2800"/>
              <a:t>1832</a:t>
            </a:r>
            <a:endParaRPr/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9" name="Google Shape;179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5007" y="339319"/>
            <a:ext cx="5908964" cy="58376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77;p11">
            <a:extLst>
              <a:ext uri="{FF2B5EF4-FFF2-40B4-BE49-F238E27FC236}">
                <a16:creationId xmlns:a16="http://schemas.microsoft.com/office/drawing/2014/main" id="{90252E13-F991-7F72-CB53-B8CC80BB2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606003"/>
              </p:ext>
            </p:extLst>
          </p:nvPr>
        </p:nvGraphicFramePr>
        <p:xfrm>
          <a:off x="838200" y="1825625"/>
          <a:ext cx="3865418" cy="3653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71FBC8-9C80-5B95-65F3-F591F73BB9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63292" y="5298"/>
            <a:ext cx="3654774" cy="6852702"/>
          </a:xfrm>
        </p:spPr>
      </p:pic>
    </p:spTree>
    <p:extLst>
      <p:ext uri="{BB962C8B-B14F-4D97-AF65-F5344CB8AC3E}">
        <p14:creationId xmlns:p14="http://schemas.microsoft.com/office/powerpoint/2010/main" val="334922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Diagram of a solar eclipse&#10;&#10;Description automatically generated">
            <a:extLst>
              <a:ext uri="{FF2B5EF4-FFF2-40B4-BE49-F238E27FC236}">
                <a16:creationId xmlns:a16="http://schemas.microsoft.com/office/drawing/2014/main" id="{F6A46A46-16F3-B13C-2F8B-6DB0BAC8AB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98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411</TotalTime>
  <Words>564</Words>
  <Application>Microsoft Office PowerPoint</Application>
  <PresentationFormat>Widescreen</PresentationFormat>
  <Paragraphs>76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KaTeX_Main</vt:lpstr>
      <vt:lpstr>KaTeX_Math</vt:lpstr>
      <vt:lpstr>LinLibertineT</vt:lpstr>
      <vt:lpstr>LinLibertineTB</vt:lpstr>
      <vt:lpstr>LinLibertineTI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Stellar parallax 1832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Variance in c at altitude; can’t use for a ratio for celestial obs velocities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https://youtu.be/HV89DJhCsCE?list=PLoeKBeKeoPx40rW9i-tSOB0Si1TW4Mkvp&amp;t=4756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X</dc:creator>
  <cp:lastModifiedBy>Alan X</cp:lastModifiedBy>
  <cp:revision>1</cp:revision>
  <dcterms:created xsi:type="dcterms:W3CDTF">2023-12-26T02:18:30Z</dcterms:created>
  <dcterms:modified xsi:type="dcterms:W3CDTF">2024-03-02T01:41:44Z</dcterms:modified>
</cp:coreProperties>
</file>