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63" r:id="rId4"/>
    <p:sldId id="259" r:id="rId5"/>
    <p:sldId id="359" r:id="rId6"/>
    <p:sldId id="360" r:id="rId7"/>
    <p:sldId id="361" r:id="rId8"/>
    <p:sldId id="363" r:id="rId9"/>
    <p:sldId id="368" r:id="rId10"/>
    <p:sldId id="362" r:id="rId11"/>
    <p:sldId id="364" r:id="rId12"/>
    <p:sldId id="365" r:id="rId13"/>
    <p:sldId id="371" r:id="rId14"/>
    <p:sldId id="366" r:id="rId15"/>
    <p:sldId id="367" r:id="rId16"/>
    <p:sldId id="369" r:id="rId17"/>
    <p:sldId id="370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07" r:id="rId28"/>
    <p:sldId id="3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27034-D546-41B3-B87C-EDD36F5E5D26}" v="1" dt="2023-10-09T02:06:08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X" userId="4be68f9623ba8417" providerId="LiveId" clId="{83827034-D546-41B3-B87C-EDD36F5E5D26}"/>
    <pc:docChg chg="addSld delSld modSld">
      <pc:chgData name="Alan X" userId="4be68f9623ba8417" providerId="LiveId" clId="{83827034-D546-41B3-B87C-EDD36F5E5D26}" dt="2023-10-09T02:09:24.017" v="34" actId="47"/>
      <pc:docMkLst>
        <pc:docMk/>
      </pc:docMkLst>
      <pc:sldChg chg="modSp del mod">
        <pc:chgData name="Alan X" userId="4be68f9623ba8417" providerId="LiveId" clId="{83827034-D546-41B3-B87C-EDD36F5E5D26}" dt="2023-10-09T02:06:15.035" v="28" actId="47"/>
        <pc:sldMkLst>
          <pc:docMk/>
          <pc:sldMk cId="2624603336" sldId="256"/>
        </pc:sldMkLst>
        <pc:spChg chg="mod">
          <ac:chgData name="Alan X" userId="4be68f9623ba8417" providerId="LiveId" clId="{83827034-D546-41B3-B87C-EDD36F5E5D26}" dt="2023-10-05T02:29:04.774" v="26" actId="20577"/>
          <ac:spMkLst>
            <pc:docMk/>
            <pc:sldMk cId="2624603336" sldId="256"/>
            <ac:spMk id="2" creationId="{5E7BA14D-2F37-7F40-33C1-58E8A39BC693}"/>
          </ac:spMkLst>
        </pc:spChg>
      </pc:sldChg>
      <pc:sldChg chg="new del">
        <pc:chgData name="Alan X" userId="4be68f9623ba8417" providerId="LiveId" clId="{83827034-D546-41B3-B87C-EDD36F5E5D26}" dt="2023-10-09T02:06:15.035" v="28" actId="47"/>
        <pc:sldMkLst>
          <pc:docMk/>
          <pc:sldMk cId="1871551658" sldId="257"/>
        </pc:sldMkLst>
      </pc:sldChg>
      <pc:sldChg chg="del">
        <pc:chgData name="Alan X" userId="4be68f9623ba8417" providerId="LiveId" clId="{83827034-D546-41B3-B87C-EDD36F5E5D26}" dt="2023-10-09T02:06:15.035" v="28" actId="47"/>
        <pc:sldMkLst>
          <pc:docMk/>
          <pc:sldMk cId="2093818785" sldId="258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525978970" sldId="260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398036990" sldId="262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1315414597" sldId="264"/>
        </pc:sldMkLst>
      </pc:sldChg>
      <pc:sldChg chg="del">
        <pc:chgData name="Alan X" userId="4be68f9623ba8417" providerId="LiveId" clId="{83827034-D546-41B3-B87C-EDD36F5E5D26}" dt="2023-10-09T02:06:15.035" v="28" actId="47"/>
        <pc:sldMkLst>
          <pc:docMk/>
          <pc:sldMk cId="2322430539" sldId="265"/>
        </pc:sldMkLst>
      </pc:sldChg>
      <pc:sldChg chg="del">
        <pc:chgData name="Alan X" userId="4be68f9623ba8417" providerId="LiveId" clId="{83827034-D546-41B3-B87C-EDD36F5E5D26}" dt="2023-10-09T02:06:15.035" v="28" actId="47"/>
        <pc:sldMkLst>
          <pc:docMk/>
          <pc:sldMk cId="4276070413" sldId="266"/>
        </pc:sldMkLst>
      </pc:sldChg>
      <pc:sldChg chg="del">
        <pc:chgData name="Alan X" userId="4be68f9623ba8417" providerId="LiveId" clId="{83827034-D546-41B3-B87C-EDD36F5E5D26}" dt="2023-10-09T02:06:15.035" v="28" actId="47"/>
        <pc:sldMkLst>
          <pc:docMk/>
          <pc:sldMk cId="769583779" sldId="267"/>
        </pc:sldMkLst>
      </pc:sldChg>
      <pc:sldChg chg="del">
        <pc:chgData name="Alan X" userId="4be68f9623ba8417" providerId="LiveId" clId="{83827034-D546-41B3-B87C-EDD36F5E5D26}" dt="2023-10-09T02:06:15.035" v="28" actId="47"/>
        <pc:sldMkLst>
          <pc:docMk/>
          <pc:sldMk cId="903798380" sldId="304"/>
        </pc:sldMkLst>
      </pc:sldChg>
      <pc:sldChg chg="del">
        <pc:chgData name="Alan X" userId="4be68f9623ba8417" providerId="LiveId" clId="{83827034-D546-41B3-B87C-EDD36F5E5D26}" dt="2023-10-09T02:06:15.035" v="28" actId="47"/>
        <pc:sldMkLst>
          <pc:docMk/>
          <pc:sldMk cId="3308459755" sldId="310"/>
        </pc:sldMkLst>
      </pc:sldChg>
      <pc:sldChg chg="del">
        <pc:chgData name="Alan X" userId="4be68f9623ba8417" providerId="LiveId" clId="{83827034-D546-41B3-B87C-EDD36F5E5D26}" dt="2023-10-09T02:06:15.035" v="28" actId="47"/>
        <pc:sldMkLst>
          <pc:docMk/>
          <pc:sldMk cId="1187837445" sldId="311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1838834280" sldId="347"/>
        </pc:sldMkLst>
      </pc:sldChg>
      <pc:sldChg chg="del">
        <pc:chgData name="Alan X" userId="4be68f9623ba8417" providerId="LiveId" clId="{83827034-D546-41B3-B87C-EDD36F5E5D26}" dt="2023-10-09T02:06:15.035" v="28" actId="47"/>
        <pc:sldMkLst>
          <pc:docMk/>
          <pc:sldMk cId="271662166" sldId="352"/>
        </pc:sldMkLst>
      </pc:sldChg>
      <pc:sldChg chg="del">
        <pc:chgData name="Alan X" userId="4be68f9623ba8417" providerId="LiveId" clId="{83827034-D546-41B3-B87C-EDD36F5E5D26}" dt="2023-10-09T02:06:15.035" v="28" actId="47"/>
        <pc:sldMkLst>
          <pc:docMk/>
          <pc:sldMk cId="3701391911" sldId="354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3587836084" sldId="355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1422024312" sldId="357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1935665050" sldId="358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1413653685" sldId="382"/>
        </pc:sldMkLst>
      </pc:sldChg>
      <pc:sldChg chg="modSp new del mod">
        <pc:chgData name="Alan X" userId="4be68f9623ba8417" providerId="LiveId" clId="{83827034-D546-41B3-B87C-EDD36F5E5D26}" dt="2023-10-09T02:09:24.017" v="34" actId="47"/>
        <pc:sldMkLst>
          <pc:docMk/>
          <pc:sldMk cId="2245103959" sldId="382"/>
        </pc:sldMkLst>
        <pc:spChg chg="mod">
          <ac:chgData name="Alan X" userId="4be68f9623ba8417" providerId="LiveId" clId="{83827034-D546-41B3-B87C-EDD36F5E5D26}" dt="2023-10-09T02:09:18.865" v="33" actId="20577"/>
          <ac:spMkLst>
            <pc:docMk/>
            <pc:sldMk cId="2245103959" sldId="382"/>
            <ac:spMk id="3" creationId="{894C5ADF-E2DC-A782-B615-8743611CFAB6}"/>
          </ac:spMkLst>
        </pc:spChg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3033058576" sldId="383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1182972425" sldId="385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1792567569" sldId="386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3499463397" sldId="388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3175868986" sldId="389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2753047402" sldId="390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2867045203" sldId="391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133683016" sldId="392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223596852" sldId="393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3820919533" sldId="394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347070039" sldId="395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1240598275" sldId="396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3832567478" sldId="397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2908129366" sldId="402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2939354514" sldId="403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172412900" sldId="404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933084703" sldId="405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4142719858" sldId="406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1818833251" sldId="407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1779982762" sldId="408"/>
        </pc:sldMkLst>
      </pc:sldChg>
      <pc:sldChg chg="del">
        <pc:chgData name="Alan X" userId="4be68f9623ba8417" providerId="LiveId" clId="{83827034-D546-41B3-B87C-EDD36F5E5D26}" dt="2023-10-09T02:06:28.649" v="29" actId="47"/>
        <pc:sldMkLst>
          <pc:docMk/>
          <pc:sldMk cId="802785032" sldId="409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4:34.76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5,'62'1,"85"13,-27-7,-81-6,50 6,-41-1,86-2,-86-5,87 11,-79-4,-1-2,92-7,54 4,-131 7,-35-3,48 1,15-5,86-4,-113-5,-37 3,49 0,1366 5,-1241-19,2050 20,-2166-11,-67 6,45-2,1560 7,-1470 9,3 0,510-11,-498-19,-84 21,-33 0,-1-2,76-10,-69 3,0 4,106 6,-51 0,1632-2,-1632 10,6-1,-110-9,74-1,147 17,-196-12,40-1,-41-2,47 6,-13 1,0-4,91-6,-40-1,-76 3,41 0,129 15,-152-9,0-3,72-5,-22-1,-56 2,-12 0,0 2,81 12,-76-7,1-1,-1-3,60-5,-6 0,-57 5,70 10,-52-5,1-4,70-6,-21 1,710 2,-812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7:01.18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0 171,'131'20,"-51"-11,10 0,-58-7,46 7,-19-1,-2 1,-34-5,0-1,25 0,23-4,-7 0,1 2,68 10,-63-3,0-4,94-6,-43 0,1139 2,-1057-19,-5 7,-95 4,-22 0,46-2,-20 1,-3-1,21 1,7-1,-22 0,-43 1,4 2,97-4,-122 10,77-12,-71 8,1 2,68 6,67-3,-118-9,-37 5,52-2,1191 7,-686-1,-464 9,8 1,752-10,-767-10,-79 5,45 0,93-4,2 0,827 9,-875 10,7-1,98-7,177-5,-315-6,34-1,124-9,177 1,-294 20,205-4,-227-7,77-2,707 12,-810 9,-67-6,46 2,-33-6,-12-1,1 1,0 1,50 9,-41-4,0-2,0-1,0-2,42-5,8 2,21 4,111-5,-159-6,24 0,28 11,87-4,-128-7,-36 4,50-1,22 9,145-5,-190-7,-40 5,1 1,24 0,-27 3,-3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7:05.33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97,'15'1,"0"1,0 1,0 0,25 9,29 6,119 20,-75-20,-62-11,-19-2,55 1,-62-5,44 8,25 1,35-1,6 0,-69-11,93 4,-103 7,20 1,74 9,-117-17,0 1,41 11,-41-8,-1 0,46 1,5 3,-35-1,-7-4,2 1,62 1,667-8,-584-18,79 0,-18 0,-96 8,-66 3,-6 0,79-2,-105 10,97-14,-109 9,84 3,-88 4,0-3,70-9,-73 5,0 2,60 2,-60 2,-1-2,65-9,-65 5,0 2,66 2,-65 1,0 0,60-10,-66 6,53-1,-52 4,50-7,-50 4,50-1,-50 4,52-8,-31 2,1 3,-1 2,61 5,-6-1,64 1,180-6,-268-5,65-3,-102 10,53-9,-72 7,155-3,-123 6,83-9,-53 0,168 8,-119 3,344-2,-330 19,-79-18,99 13,-106-8,-1-3,79-5,-26-1,673 3,-545-20,-24 1,9 0,-110 10,3 0,551 10,-486 18,742-20,-733-18,61-2,-155 8,-41 10,68 4,44-3,-95-5,92-5,-64 11,98 3,-139 7,-40-4,48 1,19 4,-34-2,5-1,93 5,71 2,-154-8,143-8,-129-7,53-1,-12 1,3-1,-115 10,-2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7:08.59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39,'2'3,"0"0,0-1,0 1,1-1,-1 0,1 1,0-1,-1 0,1-1,0 1,0 0,0-1,0 0,5 2,3 2,25 13,0-3,75 22,-83-28,122 24,-2-1,-73-12,1-3,87 7,156-1,-41-8,278 6,-374-22,254 2,-271 8,103 2,149 7,656-18,-730-20,6 1,-11 6,-46-7,296-23,-363 25,-132 10,68-3,113-7,-28-2,-44 2,-134 9,69-1,49-9,1 1,-58 8,5 1,17 0,-1-1,-112 11,-8 0,-1-1,0-1,0-2,31-6,-25 3,0 2,0 2,1 1,47 4,5 0,28-5,126 4,-172 7,-36-4,50 1,-38-7,0-1,0 3,79 11,-72-5,0-3,1-2,55-5,-3 0,61-6,6 0,655 9,-593-20,618 21,-737 9,-78-5,42 0,50-7,144 3,-195 8,-42-4,42 0,860-6,-770-18,-63 8,-43 2,-3 2,-30 2,49-1,-37 5,46-9,-10 2,-6 0,63-2,-79 10,-40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7:11.47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95,'55'21,"-21"-13,0-2,1-1,-1-2,1-1,67-6,-9 1,58 5,161-4,-226-6,77-3,-114 10,86-12,-71 7,0 2,77 7,-27-1,589-2,-508-19,-82 21,88-4,-132-7,-41 5,48-2,187-8,-35-4,-117 12,-80 6,0-2,39-6,-48 5,0 0,28 1,-34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7:19.62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1 151,'79'-1,"87"3,22 33,-64-16,-84-11,1-2,56 1,91 12,-148-18,76 12,-56-7,1-3,82-5,-30-1,96 12,8 1,33-8,204-5,-344-6,62-1,859 11,-798 18,-55-17,330-5,-380-5,76-2,-42 12,235-5,-309-6,32-1,128-8,25-1,-138 10,10-1,5 1,0 0,-58-1,-3 0,-30 11,-18 0,0-2,71-10,-69 4,51 0,11-1,-27 1,135 7,-89 2,-77-2,1-2,51-10,-49 7,-1 1,83 6,-33 1,66-1,173-5,-239-6,57-1,-126 10,16 2,-1-3,73-11,-63 6,1 1,105 7,-53 0,74 0,189-4,-289-8,-46 6,46-2,214 22,-201-9,132-7,-90-3,1190 3,-1100-20,93 7,-210 5,126 9,-87 1,34-11,9 0,430 9,-434 19,-170-19,35 3,-41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7:23.07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1 397,'653'0,"-512"9,8 1,131-8,210-5,-360-6,78-1,135-8,-104 8,21 1,51-10,-115 9,6 1,135-12,-138 4,115-11,-60 4,77 6,-72-1,71 1,-73 2,-108 7,18-1,-62 1,163 8,-119 4,114 11,-199-10,80-4,33 1,-95 8,-39-4,47 0,53 6,-60-3,-5-1,86 4,-139-10,45 8,25 0,571-9,-545-10,-10 0,159-9,-186 10,37 0,67-11,-30 11,5 0,-78 11,128-4,-141-7,28-1,67 0,-100 4,38 1,59-7,-79 5,137 7,-91 3,-76-4,77-12,-75 7,0 3,65 6,-65-1,0-1,68-10,69-8,-69 8,16 6,-3 1,-78-7,-39 5,0 1,27 0,933 4,-755 19,-42-22,134 3,-208 8,67 1,-55-13,149 6,-263-2,0 1,-1 0,1 0,-1 1,14 6,3 1,-12-6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7:25.03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58,'55'18,"-14"-10,77 5,-21-5,92 2,-133-7,90 15,-15-1,106 7,103 8,227-14,90-40,-512 9,814-62,-228 53,275 22,-802 10,5 0,211-30,-129 3,-166 13,149-8,32 8,-40 3,-174-8,40-1,126-9,-126 10,9 0,442 10,-477 8,-72-4,44 0,-48-4,44 7,30 2,45 8,-45-16,168-5,-211-6,-39 5,-1 2,25-2,11 5,-41-1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7:42.51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1 762,'1'-5,"0"0,0 0,0 1,1-1,0 0,0 1,4-6,8-21,-7 7,20-44,-5 18,-17 35,-1-1,-1 0,3-27,-4 25,1 1,8-31,4 2,-7 18,1 0,2 0,1 2,19-33,-25 48,0 1,-1-1,-1 0,0 0,-1 0,4-18,1-4,-8 32,0 0,0 0,0-1,0 1,1 0,-1 0,0 0,1 0,-1-1,0 1,1 0,0 0,-1 0,1 0,0 0,-1 0,1 0,0 0,0 1,0-1,0 0,0 0,0 1,0-1,0 0,0 1,0-1,0 1,1-1,0 2,0 0,-1 0,1-1,0 1,-1 0,0 1,1-1,-1 0,1 0,-1 1,0-1,0 0,0 1,0-1,0 1,1 2,7 13,-1 0,9 27,-11-23,7 14,-3 1,11 60,-2 54,0-19,-18-122,1 0,0 0,0 0,1 0,0 0,1-1,-1 1,9 12,-11-20,0 1,0 0,1-1,-1 1,0-1,0 1,1-1,-1 1,1-1,-1 0,1 0,0 0,-1 0,1 0,0 0,0-1,0 1,-1 0,1-1,0 1,0-1,0 0,0 0,0 0,0 0,0 0,0 0,0 0,0-1,0 1,0-1,-1 1,1-1,0 0,0 0,0 1,-1-1,1-1,0 1,-1 0,1 0,-1-1,0 1,1 0,1-4,10-10,0-1,-1 0,-1-1,15-30,-17 30,0 1,1-1,1 2,0-1,19-18,6-4,36-49,-70 85,60-81,-31 39,65-69,-73 88,-15 16,0 0,0 1,16-13,-24 21,1 0,-1-1,1 1,-1-1,1 1,0 0,-1 0,1-1,0 1,-1 0,1 0,0 0,-1 0,1 0,0 0,-1 0,1 0,0 0,-1 0,1 0,0 0,-1 0,1 0,0 1,-1-1,1 0,-1 0,1 1,0-1,-1 0,2 2,10 22,-3 29,-11 152,4 63,1-253,1-3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7:45.97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0 873,'1'-4,"1"0,-1 1,1-1,0 0,0 1,1 0,-1-1,1 1,-1 0,4-3,9-12,89-179,-16 26,-49 115,-28 42,0-1,-1 0,10-21,45-116,-17 5,-48 147,0-1,0 1,0-1,0 1,0-1,0 1,1-1,-1 1,0 0,0-1,0 1,1-1,-1 1,0 0,1-1,-1 1,0 0,1-1,-1 1,0 0,1-1,-1 1,1 0,-1 0,0-1,1 1,-1 0,1 0,-1 0,1 0,-1 0,1 0,-1 0,1-1,-1 1,1 1,0-1,12 16,3 27,-6-2,-1 0,3 50,6-5,-13-68,-1 0,0 0,1 31,-7 3,0-40,1 1,1-1,0 0,0 1,1-1,1 0,3 16,-4-27,-1 1,1-1,-1 1,1-1,0 0,0 1,0-1,-1 0,1 0,0 0,0 0,1 0,-1 0,0 0,0 0,0 0,1 0,-1 0,0-1,1 1,-1-1,1 1,2 0,-1-1,-1 0,1 0,0-1,-1 1,1 0,0-1,-1 0,1 0,0 0,-1 0,1 0,2-2,3-2,-1 0,0-1,0 0,0 0,-1 0,0-1,6-7,149-201,-47 65,-101 131,25-36,-35 51,0 0,0 0,0 0,1 1,0 0,0-1,0 1,0 0,6-3,-8 6,0 0,-1 0,1 0,0 0,-1 0,1 0,0 1,-1-1,1 1,-1-1,1 1,-1-1,1 1,-1 0,1 0,-1 0,0 0,1 0,-1 0,0 0,0 0,0 0,1 0,-1 1,-1-1,1 0,0 1,0-1,0 1,-1-1,1 1,-1 0,1 1,18 58,-18-60,2 18,-1 0,1 37,-3-37,1 0,0 0,6 21,-3-16,-1 1,-2 0,0 0,-4 38,2 49,2-100,1-1,-1 1,2-1,0 0,0 0,1 0,7 15,14 7,-16-26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7:47.94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514 0,'-3'6,"1"-1,-1 0,0 0,0 0,-1-1,1 1,-1-1,0 1,0-1,-1-1,-5 5,-3 4,-43 40,-25 26,72-70,1 1,0 0,0 1,1 0,0 0,0 1,1 0,1 0,0 0,1 1,0 0,-4 21,6-20,0-1,0 1,-1 0,-1-1,0 0,-1 1,0-2,-1 1,0-1,0 1,-2-2,1 1,-1-1,-1 0,0-1,0 0,-19 14,19-16,1 0,-1 0,2 1,-1 0,1 0,1 1,-1 0,-5 11,-13 17,16-26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4:39.47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1 170,'111'2,"118"-4,-72-18,-22 3,-76 8,80-2,48-8,-136 18,86-12,-74 7,1 3,73 5,-24 1,1167-3,-1108 19,849-16,-501-6,2452 3,-2753 19,763-20,-735-18,-181 19,-5 1,111-13,-96 5,1 2,97 7,-44 1,1016-3,-960-19,1696 19,-1713-20,-44 11,14 0,40 0,-1-1,593 10,-678 10,-68-5,45 0,-24-5,-3-1,-1 2,72 10,-61-5,0-1,0-3,57-5,-3 0,156 3,-247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7:50.05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0,'6'0,"-1"1,1 0,0 0,0 0,0 1,-1 0,1 0,-1 1,1-1,-1 1,0 0,0 0,0 1,-1 0,6 4,7 10,-1-1,21 31,-5-6,-28-38,0-1,-1 0,1 0,0 0,1 0,-1-1,0 0,7 3,-7-3,1 0,-1 0,0 0,0 0,0 1,0 0,0 0,-1 0,1 0,3 5,24 29,-21-26,-1 0,0 0,7 13,101 180,-109-188,0 0,10 28,-13-29,0-1,2 0,0 0,12 19,0-6,-9-12,1 0,0 0,1-1,1 0,0-1,0 0,18 11,19 20,-41-37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7:57.21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1567 2075,'-33'-2,"0"0,-38-9,60 9,0 0,0-1,0 0,1 0,-1-1,1-1,0 0,-15-9,-83-47,-27-11,111 57,1-1,0-1,1 0,-32-36,-40-60,85 103,1-1,-1 0,-11-23,-18-23,-51-57,55 67,-79-83,77 93,-46-63,2 2,58 75,2-1,0-1,2 0,1-1,-25-51,-32-67,41 47,8 19,9 40,11 29,1-1,0 0,0-1,1 1,0-1,1 0,0 1,0-13,1-17,-1 11,2 0,4-38,-3 60,0 0,1 1,-1-1,1 0,0 1,1-1,-1 1,1 0,1 0,-1 0,1 0,0 1,0-1,1 1,5-5,-1 5,-1 0,1 1,0 0,-1 1,2 0,-1 1,14-3,13-4,-7 1,53-5,-39 6,4 3,0 1,67 5,-25 0,-73-1,1 1,-1 1,0 0,27 10,-13-4,-18-6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8:09.53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377 205,'-11'-1,"0"0,0-1,0 0,1-1,-1-1,1 1,0-2,0 1,0-1,1-1,-1 0,-9-8,4 3,0 2,0 0,-28-11,9 10,30 10,-1-1,1 0,0 0,0 0,0-1,0 1,0-1,0 0,0 0,0 0,1-1,-1 1,1-1,0 0,0 0,0 0,0 0,0-1,1 1,-4-7,5 7,-1 0,1 0,-1 1,0-1,0 0,0 0,0 1,0-1,-6-3,-2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8:10.73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299 1,'-16'2,"0"1,1 1,0 0,0 1,0 1,-24 12,1 1,-75 25,96-39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8:12.03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187 0,'-3'0,"-5"0,-3 0,-4 0,-2 0,-2 0,0 0,-1 0,1 0,-1 0,1 0,3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4:43.45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0 248,'581'0,"-351"-20,77 2,-103-2,30 2,-23-1,-21 0,-137 16,73-12,-75 6,86-2,-11 2,3 0,9 0,-1-1,97-8,-184 17,88-13,-84 9,85 1,35-2,-49-3,160 8,-121 4,644-3,-651 19,-19-22,112 6,-189 6,-40-5,0-1,26 0,81-6,140 6,-207 5,-38-4,0-1,23 0,1765-3,-1700 10,-76-5,42 0,100-8,199 5,-298 7,-42-4,46 0,-52-4,0 1,45 9,-33-6,0-2,76-4,-78-1,1 2,0 2,45 7,-33-3,0-1,1-3,55-5,-2 0,-57 5,70 10,-77-8,0-2,54-4,-47 0,55 5,-36 5,81 4,2341-13,-2303-19,27 1,-149 19,86-13,-113 9,62 2,-67 2,0 0,59-10,-42 3,0 3,1 2,63 5,-8-1,1322-2,-1413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4:45.92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0 171,'88'-1,"251"13,-231-4,175-9,5-18,227-18,-444 32,238-10,-138 4,-79 3,2 1,124-5,63-6,418 19,-422-21,-140 9,-58 3,-1 1,108-4,1316 11,-1486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4:53.37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56,'1'-1,"-1"0,1 0,-1 0,1 0,0 0,-1 0,1 1,0-1,0 0,0 0,-1 0,1 1,0-1,0 0,0 1,0-1,0 1,0-1,0 1,1 0,-1-1,0 1,0 0,0 0,0 0,0 0,2 0,38-3,-36 3,235 10,-30 0,78 1,-119-3,471 34,-201-10,-209-17,196 10,-128-6,-56-1,-120-11,128 4,-108-2,-8 1,524-38,-358 7,43-6,308-36,32 5,-74 13,135 23,-316 37,-187-12,-31-2,-116 8,56 1,12 1,-58-2,83 9,75 19,-56 1,-111-20,-60-10,42 5,-15-5,27 2,99 8,-115-19,77-13,-70 8,139 5,-89 4,912-3,-854 19,-51-17,140-5,-207-5,-35 3,44-1,205 22,-264-14,68 2,39 5,107 14,-25-5,-125-12,135-6,-86-2,-127 2,82 0,119-15,-141 9,1 3,67 6,-19-1,269-2,-365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4:55.00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1,'26'1,"0"2,0 1,30 8,40 6,-15-8,282 18,-201-19,-6 1,642-11,-620-9,7 0,-38 8,131 6,-207 4,-38-3,52 1,-67-6,-2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6:51.75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0 210,'92'19,"-50"-15,53 13,-22-4,-1 0,138 15,-173-28,-1-2,44-7,-7 0,73-9,-10-2,-71 13,77-3,-78 9,98-13,26-4,-14-2,-139 16,0 1,0 2,62 6,-37 4,-39-5,0-1,27 0,969-4,-867-18,-110 18,75-12,-64 7,-1 3,84 5,-34 1,-59-4,0-1,50-10,-62 8,0 2,47 2,-50 1,0-1,-1-1,50-9,-39 5,0 1,1 1,-1 2,43 5,9-2,458-2,-358 19,320-19,-328-20,-90 22,72-3,-101-9,-40 7,0 0,26-1,13 4,-13-1,0 1,82 14,45 8,-119-17,0-1,82-7,-31 1,10 4,125-5,-181-6,23-1,-31 11,-14-1,0 0,68-11,-66 5,0 2,0 3,59 3,60-2,-89-8,-36 3,48 0,1066 5,-960 20,68-1,677-20,-800-10,-51 2,111-10,-112 11,66-2,-36 1,-74 4,42 0,159-14,39 5,-193 8,118 6,-82 2,26 18,-105-18,59 10,-47-7,0-1,88-7,-35 1,10 0,125 4,-170 7,-38-4,51 1,1063-8,-619 3,-512-1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6:55.02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0 264,'1'1,"0"1,0-1,0 1,0-1,1 0,-1 0,0 0,1 0,-1 0,0 0,1 0,-1 0,1 0,-1 0,1-1,0 1,2 0,31 10,-4-4,52 5,-51-9,178 5,-140-9,77 10,-55-1,1-4,103-9,-86-4,72-2,145-2,-146 8,-107 5,85-11,-86 4,101 5,-102 3,101-12,-73 3,168 6,-121 5,883-3,-832 19,-132-19,-24-2,1 3,77 11,-70-5,1-3,0-2,66-5,-10 1,-34 2,-11 2,0-3,76-12,-99 8,0 2,41 2,-43 2,0-2,54-9,-50 5,-1 2,1 1,52 5,-40-1,55-5,-47-5,-39 4,-1 1,25 0,29 4,-26 1,1-3,97-12,-115 8,0 2,46 1,-45 2,0-1,41-7,-42 4,51-2,-50 5,46-7,-30 1,49 1,19-3,-9 3,-76 6,0-1,39-8,-38 4,60-1,15-1,-53 1,-1 3,63 5,53-3,-86-9,-59 6,-1 1,1 1,0 1,0 1,0 1,34 7,-8-1,-1-1,1-2,97-7,-38 0,534 3,-441-20,-32 11,18 0,36 0,-3-1,159 25,95-8,-271-9,729 2,-839-10,-69 5,45 0,1297 5,-1168-19,-129 20,-10 0,111-13,56-11,-178 20,57 1,-67 3,1-1,67-11,-81 7,0 2,0 1,0 1,-1 1,1 1,42 9,-42-8,0-1,36-2,-34 0,-13-1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8T23:06:57.82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0 288,'49'1,"72"13,73 5,172 3,593-22,-647-21,-127 4,342-21,-399 30,105-2,-51 0,2 1,-45 11,217-4,-252-7,63-1,-18 8,126 5,-201 5,90 3,-152-11,389 14,-298-7,122-7,-83-3,90-16,-8 0,33 0,-52 0,90 0,-85 9,-107 2,130 8,20-1,-143-7,82-2,-29 8,147 5,-218 5,82 3,-83-11,244-12,248-34,-491 38,66-2,-24 0,6 0,122-3,-120 8,-88 5,81-11,-56 3,0 3,98 8,-43-1,6 8,6 0,-35 0,-7-1,-73-8,0 2,36 7,102 9,-139-16,45 1,-47-4,0 1,32 6,132 15,11 2,-183-21,1 1,24 8,-28-7,0-1,0 0,34 2,-42-6,0 2,0-1,0 1,0 1,0 0,11 4,-11-3,0 0,0-1,0-1,1 0,-1 0,12 1,17-2,61 11,-75-9,1-1,26-2,-44 0,10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8EEE0-6CC5-4BFB-8FBA-FE16CD43C24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2FD67-3E6E-4990-AFF8-664AFCECD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4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E377-7356-C7EC-9BF5-3878BF568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5D3A7-2B46-0A0F-59A1-934C9F92C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D78D9-60B2-7494-BAE0-CD3A3411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309D-4DD0-4593-A9E6-1185C1A5FDD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07BB8-017D-AC67-2090-4D8B1988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1FE76-1E7C-F9D9-8865-D6D4ECFC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DFED-BD29-444B-9FFF-B0BEED6E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8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558F-89F6-C3AD-A261-238D2627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E6BB8-0E22-563D-2BE5-6607C133C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F55E-EEB9-D09C-4D90-277A06A9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309D-4DD0-4593-A9E6-1185C1A5FDD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B52B7-087A-9786-DE78-D1B6A1A3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341DA-F93B-EFEC-5319-7883D6A2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DFED-BD29-444B-9FFF-B0BEED6E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7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9E30AE-9A7C-D8B1-6829-07B7BF0E0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6777D-81E7-E3C8-1729-2E8622B6B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8C812-A453-30DB-328B-770F27222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309D-4DD0-4593-A9E6-1185C1A5FDD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BA1B9-AFB2-E896-4B35-90207E15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D77AC-A1AE-EC9A-4274-A0EF67A3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DFED-BD29-444B-9FFF-B0BEED6E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4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E9B5-F869-6533-DB26-0730B75A5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42AB2-70D6-C939-C4B2-DB92F3B48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41BBB-B045-E576-1EDD-0CD15B3B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6E7E-92E7-43D9-9E6E-725ACC3B7B8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E9D00-68A2-D68D-3846-72FB94A7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E86DD-38A7-EC10-A77F-F509D78C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FD-4593-4346-9EDC-48893F97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88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C241-9903-F46E-D6B9-F8A5306B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BBA80-AB01-9B63-17B4-AB9F8BA59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00944-61D3-933A-B744-C40D44D6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6E7E-92E7-43D9-9E6E-725ACC3B7B8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29A5-440A-2AEB-047D-BFF7B552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F713A-1F38-4EF6-E3CD-244E8476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FD-4593-4346-9EDC-48893F97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7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E68C-9A49-920B-C289-85E22036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2F08A-D2BA-F4B3-6361-EAC2F780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CC77C-18EE-568E-AAFC-683ED70C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6E7E-92E7-43D9-9E6E-725ACC3B7B8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40C13-2C30-FF7F-8D6E-9F4D9113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92A77-E4B9-2D92-DF85-12FA3437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FD-4593-4346-9EDC-48893F97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13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472FD-C13A-33A5-BF3D-57F55C57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AE73-21BC-7A22-B2DC-7BD54EC77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F45CA-78A0-E325-56C0-3B14173FE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01541-E15C-3953-0415-855249B1A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6E7E-92E7-43D9-9E6E-725ACC3B7B8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A8FE9-0C93-281C-FE0B-FD2859B6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5367B-6ADD-1245-FA6A-87078CA07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FD-4593-4346-9EDC-48893F97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53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B3F4-8BC6-F6B4-A552-47E808FA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B1606-D11C-7855-0317-35C2C3849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7DE3C-BA21-49D3-2124-02D27C6F0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F8B5CA-135E-C20F-AC46-80D33378B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3CE09-03A8-A5D9-563E-41F5C724C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42D334-3F47-222F-CEAC-70E37B1A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6E7E-92E7-43D9-9E6E-725ACC3B7B8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DDFD69-9828-35B4-969C-EC7F15272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92B18-4390-042F-3799-D76DFF14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FD-4593-4346-9EDC-48893F97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3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212B3-DDB8-F356-1704-3405BEA8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918F8D-E7EE-96B7-15F4-46854809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6E7E-92E7-43D9-9E6E-725ACC3B7B8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A9A9E-A86B-7169-9C25-6D4D9302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854DE-FF22-3E6E-A4EA-6A95EA33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FD-4593-4346-9EDC-48893F97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4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2FD0E-09FF-FD29-30E7-36EDEB1C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6E7E-92E7-43D9-9E6E-725ACC3B7B8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9716EA-DD9C-C3D0-A020-5217BDA7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ECE01-A64A-5910-9EE1-E4BB811B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FD-4593-4346-9EDC-48893F97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58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9B2D-D5DD-0AA1-A8E2-DB627390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6569-AF5D-F15A-0182-6AED26276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982AB-62A1-9BE5-EB74-F2B775692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9FBB5-EA4B-F510-4DEA-C484ADB4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6E7E-92E7-43D9-9E6E-725ACC3B7B8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B9A96-9490-37E8-161B-F374DF06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39853-26F5-52C9-066C-B651D8F4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FD-4593-4346-9EDC-48893F97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E6C60-48DF-36D0-D0AF-0F417476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44CDB-B71E-1771-8A98-193B20EAF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E470B-E551-E6E8-D108-4073E2B7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309D-4DD0-4593-A9E6-1185C1A5FDD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6B249-9A95-831A-8A89-BC93516E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2E83C-8409-E89E-579A-D7050D30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DFED-BD29-444B-9FFF-B0BEED6E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07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51F9-1A59-5F4F-EDE0-1A4494760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C74657-E792-8A15-2A8E-411322E5E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6277E-C4DA-076B-E2C9-4DFA8363C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DFE8-3931-3DD5-EBB4-1E162811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6E7E-92E7-43D9-9E6E-725ACC3B7B8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BF12D-212D-C2FE-B524-BFD3D035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F530B-4307-7A4D-8BE7-35BEB693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FD-4593-4346-9EDC-48893F97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23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AB96-BAE7-0E05-EA75-B04EB331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955DA-184B-93D2-F020-6FDCFC7E3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8521C-7FEB-336B-D51A-09E8FBD9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6E7E-92E7-43D9-9E6E-725ACC3B7B8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03177-BCD9-C49F-6CD5-532981FD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9E87B-F1A7-EF50-97F6-C2CCC774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FD-4593-4346-9EDC-48893F97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75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5FA98-D419-E11D-6008-A3C60E322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7CFB8-1B64-714B-118A-CD45E4BA6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CD802-D748-5153-3DE1-09FFB940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6E7E-92E7-43D9-9E6E-725ACC3B7B8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BE1F1-D63A-155A-D18B-3F8FA29B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AAE23-9894-42E7-D3D6-149AC372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FD-4593-4346-9EDC-48893F97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49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60A-77E5-4146-8B1C-471B9ACCDAC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DBD6-60DD-41FA-91F9-9048603B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83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60A-77E5-4146-8B1C-471B9ACCDAC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DBD6-60DD-41FA-91F9-9048603B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68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60A-77E5-4146-8B1C-471B9ACCDAC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DBD6-60DD-41FA-91F9-9048603B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76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60A-77E5-4146-8B1C-471B9ACCDAC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DBD6-60DD-41FA-91F9-9048603B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7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60A-77E5-4146-8B1C-471B9ACCDAC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DBD6-60DD-41FA-91F9-9048603B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17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60A-77E5-4146-8B1C-471B9ACCDAC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DBD6-60DD-41FA-91F9-9048603B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30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60A-77E5-4146-8B1C-471B9ACCDAC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DBD6-60DD-41FA-91F9-9048603B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2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0EAE-9061-B5D5-B45A-5321E837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5BEF6-82DE-C226-5357-3A4A7AA21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D27B6-3FFE-A1A4-E0EC-1D519CAB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309D-4DD0-4593-A9E6-1185C1A5FDD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81527-E725-EE16-9222-1A9D6304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1950D-8938-B0E8-7BCF-306945BB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DFED-BD29-444B-9FFF-B0BEED6E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74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60A-77E5-4146-8B1C-471B9ACCDAC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DBD6-60DD-41FA-91F9-9048603B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11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60A-77E5-4146-8B1C-471B9ACCDAC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DBD6-60DD-41FA-91F9-9048603B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30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60A-77E5-4146-8B1C-471B9ACCDAC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DBD6-60DD-41FA-91F9-9048603B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21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60A-77E5-4146-8B1C-471B9ACCDAC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DBD6-60DD-41FA-91F9-9048603B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74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60A-77E5-4146-8B1C-471B9ACCDAC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DBD6-60DD-41FA-91F9-9048603B80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5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60A-77E5-4146-8B1C-471B9ACCDAC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DBD6-60DD-41FA-91F9-9048603B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17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60A-77E5-4146-8B1C-471B9ACCDAC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DBD6-60DD-41FA-91F9-9048603B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83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60A-77E5-4146-8B1C-471B9ACCDAC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DBD6-60DD-41FA-91F9-9048603B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69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60A-77E5-4146-8B1C-471B9ACCDAC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DBD6-60DD-41FA-91F9-9048603B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4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D60A-77E5-4146-8B1C-471B9ACCDAC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DBD6-60DD-41FA-91F9-9048603B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5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F1DD-5A42-EE8D-00FC-1A67514F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8BF4C-6F73-C8ED-FD60-7D93EE683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A9332-E329-FBAC-7212-1DB9E97C6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8CF18-4571-C4B7-EF5B-39FBABF7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309D-4DD0-4593-A9E6-1185C1A5FDD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A9018-D123-922A-92CE-1E0DACDA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8B80B-8FA8-685C-67A7-EE7DE6B1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DFED-BD29-444B-9FFF-B0BEED6E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7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2FB22-B13E-6BE7-24B1-B0D1DDE6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AD5A5-4E08-3FA7-4A74-BE7D0D9CB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6487B-C4BB-B552-BBAA-EB09C8324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79B08-DE48-EB24-CE17-F1DFBF58E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E9928-272B-9784-87A3-704C32716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CBD01-0DEA-C521-AA04-6BD76C57B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309D-4DD0-4593-A9E6-1185C1A5FDD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83179-3385-81AD-9561-69FFED66D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38308-1E58-868E-BC1E-D87C52A9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DFED-BD29-444B-9FFF-B0BEED6E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1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9C2C-7D10-6821-2524-9A22AFC7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4594A5-4B0B-CCFB-0067-59E4914A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309D-4DD0-4593-A9E6-1185C1A5FDD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F06C1-AE30-FD15-19CE-3A595EFD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3B075-B99B-80B7-3245-717C63F55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DFED-BD29-444B-9FFF-B0BEED6E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C948B0-E682-F4D2-9121-C84FC835C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309D-4DD0-4593-A9E6-1185C1A5FDD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4A202-6311-96F8-0DE6-014465C4F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D39E4-BE2D-3E81-4AD1-04FD71CB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DFED-BD29-444B-9FFF-B0BEED6E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6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AC1E-4F91-C16C-0A4D-739C5DCD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D7398-2F79-91C7-9ACF-BDC485163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F474B-EE18-A4FC-8621-B3ADC5D14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4C145-F5AC-2DB2-6C6A-084CB7AB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309D-4DD0-4593-A9E6-1185C1A5FDD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7288A-6ADD-9464-7D84-34F58901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7E597-6ECA-F85C-4CDC-6D73B6DD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DFED-BD29-444B-9FFF-B0BEED6E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1350E-8611-2DB5-D15F-E144E7C1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BECDDC-B3C0-60CD-9875-10F094CEB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020DA-FEF0-4410-C423-68032997E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BE0DE-4251-986F-C5AF-0CD4E950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309D-4DD0-4593-A9E6-1185C1A5FDD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DFAFE-14CD-A08E-485C-0DF9476A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CA911-B25C-66D2-D532-AA1914E6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DFED-BD29-444B-9FFF-B0BEED6E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9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23729-3499-ABA0-F0B8-15F902EE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0A074-70F6-EDF6-C7DF-BF7C7B473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6E6F9-208B-15AA-B0AC-328519058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7309D-4DD0-4593-A9E6-1185C1A5FDD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AA6BE-14F1-ADC0-5637-C2F4F5C10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04718-0F37-7F8C-9176-85F267A14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5DFED-BD29-444B-9FFF-B0BEED6E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6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44B1CB-8B5A-C74B-730B-8AF4A3A7B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18D71-F7F7-772F-AE2C-4A1128FFC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71B5E-A91D-80C0-43E2-6E902E1BD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6E7E-92E7-43D9-9E6E-725ACC3B7B8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BE64F-031B-E323-AE8D-7BC05FD7A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29B82-090C-EAE7-BC95-DE08F8A76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4DEFD-4593-4346-9EDC-48893F97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9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AFAD60A-77E5-4146-8B1C-471B9ACCDAC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A41DBD6-60DD-41FA-91F9-9048603B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38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6.png"/><Relationship Id="rId21" Type="http://schemas.openxmlformats.org/officeDocument/2006/relationships/image" Target="../media/image17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30.png"/><Relationship Id="rId50" Type="http://schemas.openxmlformats.org/officeDocument/2006/relationships/customXml" Target="../ink/ink24.xm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6" Type="http://schemas.openxmlformats.org/officeDocument/2006/relationships/customXml" Target="../ink/ink7.xml"/><Relationship Id="rId29" Type="http://schemas.openxmlformats.org/officeDocument/2006/relationships/image" Target="../media/image21.png"/><Relationship Id="rId11" Type="http://schemas.openxmlformats.org/officeDocument/2006/relationships/image" Target="../media/image12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5.png"/><Relationship Id="rId40" Type="http://schemas.openxmlformats.org/officeDocument/2006/relationships/customXml" Target="../ink/ink19.xml"/><Relationship Id="rId45" Type="http://schemas.openxmlformats.org/officeDocument/2006/relationships/image" Target="../media/image29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31.png"/><Relationship Id="rId10" Type="http://schemas.openxmlformats.org/officeDocument/2006/relationships/customXml" Target="../ink/ink4.xml"/><Relationship Id="rId19" Type="http://schemas.openxmlformats.org/officeDocument/2006/relationships/image" Target="../media/image16.png"/><Relationship Id="rId31" Type="http://schemas.openxmlformats.org/officeDocument/2006/relationships/image" Target="../media/image22.png"/><Relationship Id="rId44" Type="http://schemas.openxmlformats.org/officeDocument/2006/relationships/customXml" Target="../ink/ink21.xml"/><Relationship Id="rId4" Type="http://schemas.openxmlformats.org/officeDocument/2006/relationships/customXml" Target="../ink/ink1.xml"/><Relationship Id="rId9" Type="http://schemas.openxmlformats.org/officeDocument/2006/relationships/image" Target="../media/image11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0.png"/><Relationship Id="rId30" Type="http://schemas.openxmlformats.org/officeDocument/2006/relationships/customXml" Target="../ink/ink14.xml"/><Relationship Id="rId35" Type="http://schemas.openxmlformats.org/officeDocument/2006/relationships/image" Target="../media/image24.png"/><Relationship Id="rId43" Type="http://schemas.openxmlformats.org/officeDocument/2006/relationships/image" Target="../media/image28.png"/><Relationship Id="rId48" Type="http://schemas.openxmlformats.org/officeDocument/2006/relationships/customXml" Target="../ink/ink23.xml"/><Relationship Id="rId8" Type="http://schemas.openxmlformats.org/officeDocument/2006/relationships/customXml" Target="../ink/ink3.xml"/><Relationship Id="rId51" Type="http://schemas.openxmlformats.org/officeDocument/2006/relationships/image" Target="../media/image32.png"/><Relationship Id="rId3" Type="http://schemas.openxmlformats.org/officeDocument/2006/relationships/image" Target="../media/image8.png"/><Relationship Id="rId12" Type="http://schemas.openxmlformats.org/officeDocument/2006/relationships/customXml" Target="../ink/ink5.xml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8021E48-DDA2-3F65-1CCA-FAD5AB6794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335E6A-A30E-CC69-CDFA-B15248F0E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Special Relativity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44502-E6DC-50F6-5DA7-DD756625F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Linear Interferometry</a:t>
            </a:r>
          </a:p>
        </p:txBody>
      </p:sp>
    </p:spTree>
    <p:extLst>
      <p:ext uri="{BB962C8B-B14F-4D97-AF65-F5344CB8AC3E}">
        <p14:creationId xmlns:p14="http://schemas.microsoft.com/office/powerpoint/2010/main" val="3772754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3650F-C768-8B92-A666-339198D0A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90" b="130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077A96-712E-B685-7063-A633DE236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626" y="6048375"/>
            <a:ext cx="83248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6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B9350-6BF5-A112-1236-BD64B396E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95" b="75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E3F592-7762-025D-8518-13B294715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755" y="5349642"/>
            <a:ext cx="6581245" cy="15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3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27E89-BFA9-62DB-B7E1-7612505D8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" r="145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DEE47-00C3-7F65-B05E-EC1C55108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332" y="5160464"/>
            <a:ext cx="7885007" cy="163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55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23EC00-5353-FD6F-F62A-CEBFE1902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40" b="27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96471A-86C9-C830-CA1C-00613EC2B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526" y="5975338"/>
            <a:ext cx="83629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13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89E1F-4837-2E26-C886-D46EDB87D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04" r="1" b="189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0FE05F-7EF0-5677-2B26-977A697D5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360" y="2459249"/>
            <a:ext cx="82296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37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733EF4-5667-0F8E-C324-88F577979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80" b="217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2CBA5-BD42-6B7C-4301-8ECD55A87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876" y="3761093"/>
            <a:ext cx="81915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1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01DB1-BEB2-FB21-7410-C17D6695B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09FC51-C8E7-0651-F199-02408CD5C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121" y="5802407"/>
            <a:ext cx="82200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91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9DCAC-5A8C-6333-5331-717F5951F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1" b="290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9E5A8F-7CAA-E250-BE9C-E05C4A627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226" y="6540065"/>
            <a:ext cx="4286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82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3B303D-BE36-EDC5-17BB-C5B54228E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B37CDA-89C4-D13A-AF17-49D80EE11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051" y="6551918"/>
            <a:ext cx="34004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0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67980F-68B2-941E-14B8-6F66366CB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518" b="225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757734-BFB7-7A2D-9418-A8CC9FD95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651" y="6305550"/>
            <a:ext cx="50768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2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DD0D0E-3C3A-5231-6920-4ABB42FD2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3840" y="0"/>
            <a:ext cx="702187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13AC83-C77E-4E31-B44B-F4966FA1C870}"/>
              </a:ext>
            </a:extLst>
          </p:cNvPr>
          <p:cNvSpPr txBox="1"/>
          <p:nvPr/>
        </p:nvSpPr>
        <p:spPr>
          <a:xfrm>
            <a:off x="0" y="6488668"/>
            <a:ext cx="971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Kelly, A. (1995).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Time and the Speed of Light: A New Interpretation, Institution of Engineers of Ireland.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327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BE2411-875F-766D-1590-BC431FA22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347" y="6943"/>
            <a:ext cx="9777306" cy="6844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89389D-E923-7229-7665-5B3515005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107" y="4585132"/>
            <a:ext cx="4395893" cy="22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03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F6F41DA-6EC3-0226-B032-16B912025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27" y="0"/>
            <a:ext cx="7118773" cy="68340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782848-5B2D-6A0E-F259-4AF8FED1D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173" y="5076825"/>
            <a:ext cx="47244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40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9C59-6E6A-2D51-ECD7-22F96F21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66E727-05E6-79C3-91C3-26458D00B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26" y="609599"/>
            <a:ext cx="5916374" cy="380899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97B5E3-9915-E037-AB3C-A3D5DB546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090" y="4418593"/>
            <a:ext cx="4705350" cy="2219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7A9FB4-58DE-E04D-DBB9-89C2F7263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0900"/>
            <a:ext cx="5972340" cy="396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92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CE604D-E5D7-1E21-DB74-63431336D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110" y="32164"/>
            <a:ext cx="8509780" cy="679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68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 of a fiber optic fiber&#10;&#10;Description automatically generated">
            <a:extLst>
              <a:ext uri="{FF2B5EF4-FFF2-40B4-BE49-F238E27FC236}">
                <a16:creationId xmlns:a16="http://schemas.microsoft.com/office/drawing/2014/main" id="{D2D60880-05F3-EC0B-D687-AD3A1D40E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520613"/>
            <a:ext cx="10905066" cy="38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39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7563-593F-38B2-D0D6-71DE8CDA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0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Sagnac Effect Linearized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2ACF42-40EE-F47E-F0C2-B57D229EB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6" y="1825625"/>
            <a:ext cx="1102555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8000" b="1" dirty="0"/>
              <a:t>Circular: </a:t>
            </a:r>
          </a:p>
          <a:p>
            <a:pPr marL="0" indent="0">
              <a:buNone/>
            </a:pPr>
            <a:r>
              <a:rPr lang="en-US" sz="8000" b="1" dirty="0"/>
              <a:t>∆t = 4</a:t>
            </a:r>
            <a:r>
              <a:rPr lang="en-US" sz="8000" b="1" dirty="0">
                <a:solidFill>
                  <a:srgbClr val="00B050"/>
                </a:solidFill>
              </a:rPr>
              <a:t>Ω</a:t>
            </a:r>
            <a:r>
              <a:rPr lang="en-US" sz="8000" b="1" i="1" dirty="0">
                <a:solidFill>
                  <a:srgbClr val="FF0000"/>
                </a:solidFill>
              </a:rPr>
              <a:t>A</a:t>
            </a:r>
            <a:r>
              <a:rPr lang="en-US" sz="8000" b="1" i="1" dirty="0"/>
              <a:t>/</a:t>
            </a:r>
            <a:r>
              <a:rPr lang="en-US" sz="8000" dirty="0">
                <a:effectLst/>
                <a:latin typeface="Times New Roman" panose="02020603050405020304" pitchFamily="18" charset="0"/>
              </a:rPr>
              <a:t>c</a:t>
            </a:r>
            <a:r>
              <a:rPr lang="en-US" sz="8000" baseline="30000" dirty="0">
                <a:effectLst/>
                <a:latin typeface="Times New Roman" panose="02020603050405020304" pitchFamily="18" charset="0"/>
              </a:rPr>
              <a:t>2</a:t>
            </a:r>
            <a:r>
              <a:rPr lang="en-US" sz="8000" dirty="0">
                <a:effectLst/>
                <a:latin typeface="Times New Roman" panose="02020603050405020304" pitchFamily="18" charset="0"/>
              </a:rPr>
              <a:t> </a:t>
            </a:r>
          </a:p>
          <a:p>
            <a:endParaRPr lang="en-US" sz="8000" b="1" dirty="0"/>
          </a:p>
          <a:p>
            <a:pPr marL="0" indent="0">
              <a:buNone/>
            </a:pPr>
            <a:r>
              <a:rPr lang="en-US" sz="8000" b="1" dirty="0"/>
              <a:t>Linear: </a:t>
            </a:r>
          </a:p>
          <a:p>
            <a:pPr marL="0" indent="0">
              <a:buNone/>
            </a:pPr>
            <a:r>
              <a:rPr lang="en-US" sz="8000" b="1" dirty="0"/>
              <a:t>∆t = 2</a:t>
            </a:r>
            <a:r>
              <a:rPr lang="en-US" sz="8000" b="1" dirty="0">
                <a:solidFill>
                  <a:srgbClr val="00B050"/>
                </a:solidFill>
              </a:rPr>
              <a:t>v</a:t>
            </a:r>
            <a:r>
              <a:rPr lang="en-US" sz="8000" b="1" dirty="0">
                <a:solidFill>
                  <a:srgbClr val="FF0000"/>
                </a:solidFill>
              </a:rPr>
              <a:t>l</a:t>
            </a:r>
            <a:r>
              <a:rPr lang="en-US" sz="8000" b="1" dirty="0"/>
              <a:t>/</a:t>
            </a:r>
            <a:r>
              <a:rPr lang="en-US" sz="8000" dirty="0">
                <a:effectLst/>
                <a:latin typeface="Times New Roman" panose="02020603050405020304" pitchFamily="18" charset="0"/>
              </a:rPr>
              <a:t>c</a:t>
            </a:r>
            <a:r>
              <a:rPr lang="en-US" sz="8000" baseline="30000" dirty="0">
                <a:effectLst/>
                <a:latin typeface="Times New Roman" panose="02020603050405020304" pitchFamily="18" charset="0"/>
              </a:rPr>
              <a:t>2</a:t>
            </a:r>
            <a:endParaRPr lang="en-US" sz="80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CBD74-AAB9-2B93-A478-25360B82B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814" y="2723322"/>
            <a:ext cx="6808786" cy="21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79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B3FC14-21B2-EB57-3841-8C0B81051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412" y="231604"/>
            <a:ext cx="9401175" cy="6394792"/>
          </a:xfrm>
        </p:spPr>
      </p:pic>
    </p:spTree>
    <p:extLst>
      <p:ext uri="{BB962C8B-B14F-4D97-AF65-F5344CB8AC3E}">
        <p14:creationId xmlns:p14="http://schemas.microsoft.com/office/powerpoint/2010/main" val="76234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92A070E-9E04-4111-C996-15EFC1A0A585}"/>
              </a:ext>
            </a:extLst>
          </p:cNvPr>
          <p:cNvGrpSpPr/>
          <p:nvPr/>
        </p:nvGrpSpPr>
        <p:grpSpPr>
          <a:xfrm>
            <a:off x="1105266" y="533404"/>
            <a:ext cx="9981467" cy="5791192"/>
            <a:chOff x="2732667" y="1319493"/>
            <a:chExt cx="7411034" cy="4035991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AE2D7F18-AFFA-53D8-36EE-C1F00A558C58}"/>
                </a:ext>
              </a:extLst>
            </p:cNvPr>
            <p:cNvPicPr>
              <a:picLocks noChangeAspect="1"/>
            </p:cNvPicPr>
            <p:nvPr>
              <p:ph idx="1"/>
            </p:nvPr>
          </p:nvPicPr>
          <p:blipFill>
            <a:blip r:embed="rId2"/>
            <a:stretch>
              <a:fillRect/>
            </a:stretch>
          </p:blipFill>
          <p:spPr>
            <a:xfrm>
              <a:off x="2732667" y="1319493"/>
              <a:ext cx="6829425" cy="981075"/>
            </a:xfr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CA706F-6240-72D1-5DD1-E0FE193DF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6751" y="1936009"/>
              <a:ext cx="6076950" cy="3419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54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text&#10;&#10;Description automatically generated">
            <a:extLst>
              <a:ext uri="{FF2B5EF4-FFF2-40B4-BE49-F238E27FC236}">
                <a16:creationId xmlns:a16="http://schemas.microsoft.com/office/drawing/2014/main" id="{0A3F6308-C284-2F43-0201-F8A46011F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" y="1510454"/>
            <a:ext cx="12028610" cy="40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8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9EFB5-D2E3-6B24-7064-CE3AE7CDA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0" t="1252" r="1294" b="1941"/>
          <a:stretch/>
        </p:blipFill>
        <p:spPr>
          <a:xfrm>
            <a:off x="67733" y="258287"/>
            <a:ext cx="6028267" cy="6454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E3554E-755D-A4A7-DCE2-4C5C25A9D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1" t="10815" r="2813" b="3542"/>
          <a:stretch/>
        </p:blipFill>
        <p:spPr>
          <a:xfrm>
            <a:off x="6211741" y="717973"/>
            <a:ext cx="5919232" cy="53248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E2E013-493A-FA36-E4B3-8D39880A5594}"/>
                  </a:ext>
                </a:extLst>
              </p14:cNvPr>
              <p14:cNvContentPartPr/>
              <p14:nvPr/>
            </p14:nvContentPartPr>
            <p14:xfrm>
              <a:off x="6434600" y="2612600"/>
              <a:ext cx="5553720" cy="44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E2E013-493A-FA36-E4B3-8D39880A55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98600" y="2540960"/>
                <a:ext cx="56253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F107F7-DC09-374B-24AA-8348F714AF42}"/>
                  </a:ext>
                </a:extLst>
              </p14:cNvPr>
              <p14:cNvContentPartPr/>
              <p14:nvPr/>
            </p14:nvContentPartPr>
            <p14:xfrm>
              <a:off x="6441080" y="2878280"/>
              <a:ext cx="5621400" cy="62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F107F7-DC09-374B-24AA-8348F714AF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5440" y="2806280"/>
                <a:ext cx="5693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A2D42C-FAA7-9502-33F3-59B82B7B0ACF}"/>
                  </a:ext>
                </a:extLst>
              </p14:cNvPr>
              <p14:cNvContentPartPr/>
              <p14:nvPr/>
            </p14:nvContentPartPr>
            <p14:xfrm>
              <a:off x="6427760" y="3073760"/>
              <a:ext cx="5736600" cy="89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A2D42C-FAA7-9502-33F3-59B82B7B0A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91760" y="3002120"/>
                <a:ext cx="58082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AEFDCD5-5442-57C3-3F7E-7468A2A2809A}"/>
                  </a:ext>
                </a:extLst>
              </p14:cNvPr>
              <p14:cNvContentPartPr/>
              <p14:nvPr/>
            </p14:nvContentPartPr>
            <p14:xfrm>
              <a:off x="6461693" y="3264200"/>
              <a:ext cx="2099160" cy="68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AEFDCD5-5442-57C3-3F7E-7468A2A280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25693" y="3192560"/>
                <a:ext cx="21708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127439-89E4-D4FA-7D2A-1753CB94F8E2}"/>
                  </a:ext>
                </a:extLst>
              </p14:cNvPr>
              <p14:cNvContentPartPr/>
              <p14:nvPr/>
            </p14:nvContentPartPr>
            <p14:xfrm>
              <a:off x="6380333" y="2140280"/>
              <a:ext cx="5560200" cy="102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127439-89E4-D4FA-7D2A-1753CB94F8E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44333" y="2068280"/>
                <a:ext cx="56318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5B8C386-B023-0323-B232-D6901E0C792F}"/>
                  </a:ext>
                </a:extLst>
              </p14:cNvPr>
              <p14:cNvContentPartPr/>
              <p14:nvPr/>
            </p14:nvContentPartPr>
            <p14:xfrm>
              <a:off x="6448013" y="2315960"/>
              <a:ext cx="1008720" cy="34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5B8C386-B023-0323-B232-D6901E0C79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2373" y="2244320"/>
                <a:ext cx="10803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CE9FBF9-1AA7-BCA8-D159-318C6A55F3C7}"/>
                  </a:ext>
                </a:extLst>
              </p14:cNvPr>
              <p14:cNvContentPartPr/>
              <p14:nvPr/>
            </p14:nvContentPartPr>
            <p14:xfrm>
              <a:off x="6400853" y="4069520"/>
              <a:ext cx="5682600" cy="1094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CE9FBF9-1AA7-BCA8-D159-318C6A55F3C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4853" y="3997880"/>
                <a:ext cx="57542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12FE0E-B5BA-1B9B-58A9-1E595FFC34CC}"/>
                  </a:ext>
                </a:extLst>
              </p14:cNvPr>
              <p14:cNvContentPartPr/>
              <p14:nvPr/>
            </p14:nvContentPartPr>
            <p14:xfrm>
              <a:off x="6421013" y="4239800"/>
              <a:ext cx="5567400" cy="123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12FE0E-B5BA-1B9B-58A9-1E595FFC34C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85013" y="4168160"/>
                <a:ext cx="56390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E2F9A98-013B-1562-3576-85E469510099}"/>
                  </a:ext>
                </a:extLst>
              </p14:cNvPr>
              <p14:cNvContentPartPr/>
              <p14:nvPr/>
            </p14:nvContentPartPr>
            <p14:xfrm>
              <a:off x="6461693" y="4380200"/>
              <a:ext cx="4828680" cy="1242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E2F9A98-013B-1562-3576-85E46951009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25693" y="4308200"/>
                <a:ext cx="49003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71EFAA-51CE-6673-232F-BF6D68E533DF}"/>
                  </a:ext>
                </a:extLst>
              </p14:cNvPr>
              <p14:cNvContentPartPr/>
              <p14:nvPr/>
            </p14:nvContentPartPr>
            <p14:xfrm>
              <a:off x="6475373" y="4747400"/>
              <a:ext cx="5533200" cy="968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71EFAA-51CE-6673-232F-BF6D68E533D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39373" y="4675760"/>
                <a:ext cx="56048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6EF2F23-2956-DB80-38A7-456B4F4CE79D}"/>
                  </a:ext>
                </a:extLst>
              </p14:cNvPr>
              <p14:cNvContentPartPr/>
              <p14:nvPr/>
            </p14:nvContentPartPr>
            <p14:xfrm>
              <a:off x="6441173" y="4916240"/>
              <a:ext cx="5729760" cy="129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6EF2F23-2956-DB80-38A7-456B4F4CE7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05533" y="4844600"/>
                <a:ext cx="58014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D6B6A94-E3C8-2914-B962-21B121E269F4}"/>
                  </a:ext>
                </a:extLst>
              </p14:cNvPr>
              <p14:cNvContentPartPr/>
              <p14:nvPr/>
            </p14:nvContentPartPr>
            <p14:xfrm>
              <a:off x="6427493" y="5086160"/>
              <a:ext cx="5601240" cy="136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D6B6A94-E3C8-2914-B962-21B121E269F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91853" y="5014520"/>
                <a:ext cx="56728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CE38F57-9C76-5FC2-062D-07F9BCA100D5}"/>
                  </a:ext>
                </a:extLst>
              </p14:cNvPr>
              <p14:cNvContentPartPr/>
              <p14:nvPr/>
            </p14:nvContentPartPr>
            <p14:xfrm>
              <a:off x="6481853" y="5296040"/>
              <a:ext cx="1415160" cy="50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CE38F57-9C76-5FC2-062D-07F9BCA100D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46213" y="5224400"/>
                <a:ext cx="14868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5A9A278-0E02-D6A5-C4AE-D2F56929BF8A}"/>
                  </a:ext>
                </a:extLst>
              </p14:cNvPr>
              <p14:cNvContentPartPr/>
              <p14:nvPr/>
            </p14:nvContentPartPr>
            <p14:xfrm>
              <a:off x="6481853" y="5553800"/>
              <a:ext cx="5456160" cy="1029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5A9A278-0E02-D6A5-C4AE-D2F56929BF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46213" y="5482160"/>
                <a:ext cx="55278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7BA2FB9-A697-BA67-1EC2-1A261029BF5B}"/>
                  </a:ext>
                </a:extLst>
              </p14:cNvPr>
              <p14:cNvContentPartPr/>
              <p14:nvPr/>
            </p14:nvContentPartPr>
            <p14:xfrm>
              <a:off x="6448013" y="5654960"/>
              <a:ext cx="5555160" cy="150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7BA2FB9-A697-BA67-1EC2-1A261029BF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12373" y="5583320"/>
                <a:ext cx="56268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2928FBE-6661-B87A-EA12-50E3077D437F}"/>
                  </a:ext>
                </a:extLst>
              </p14:cNvPr>
              <p14:cNvContentPartPr/>
              <p14:nvPr/>
            </p14:nvContentPartPr>
            <p14:xfrm>
              <a:off x="6448013" y="5885360"/>
              <a:ext cx="3629880" cy="81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2928FBE-6661-B87A-EA12-50E3077D437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12373" y="5813720"/>
                <a:ext cx="37015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CFFDDCE-51E7-ECF1-20F5-47627FA74E3B}"/>
                  </a:ext>
                </a:extLst>
              </p14:cNvPr>
              <p14:cNvContentPartPr/>
              <p14:nvPr/>
            </p14:nvContentPartPr>
            <p14:xfrm>
              <a:off x="6366653" y="6492320"/>
              <a:ext cx="396000" cy="274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CFFDDCE-51E7-ECF1-20F5-47627FA74E3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31013" y="6420680"/>
                <a:ext cx="46764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24FADAC-4057-F430-5B75-65C53FAB8F93}"/>
                  </a:ext>
                </a:extLst>
              </p14:cNvPr>
              <p14:cNvContentPartPr/>
              <p14:nvPr/>
            </p14:nvContentPartPr>
            <p14:xfrm>
              <a:off x="6868133" y="6431840"/>
              <a:ext cx="428400" cy="314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24FADAC-4057-F430-5B75-65C53FAB8F9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32133" y="6359840"/>
                <a:ext cx="50004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787FB58-980A-EBEC-3FBA-A8E308D8F590}"/>
                  </a:ext>
                </a:extLst>
              </p14:cNvPr>
              <p14:cNvContentPartPr/>
              <p14:nvPr/>
            </p14:nvContentPartPr>
            <p14:xfrm>
              <a:off x="7475813" y="6468200"/>
              <a:ext cx="185040" cy="254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787FB58-980A-EBEC-3FBA-A8E308D8F59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39813" y="6396200"/>
                <a:ext cx="25668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B45E9EC-2C8A-3ABA-34BE-44AC2B253594}"/>
                  </a:ext>
                </a:extLst>
              </p14:cNvPr>
              <p14:cNvContentPartPr/>
              <p14:nvPr/>
            </p14:nvContentPartPr>
            <p14:xfrm>
              <a:off x="7430093" y="6407360"/>
              <a:ext cx="268200" cy="3211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B45E9EC-2C8A-3ABA-34BE-44AC2B2535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94453" y="6335360"/>
                <a:ext cx="33984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9BF1BDC-F3D3-C21A-0F67-AA7F02B24CCB}"/>
                  </a:ext>
                </a:extLst>
              </p14:cNvPr>
              <p14:cNvContentPartPr/>
              <p14:nvPr/>
            </p14:nvContentPartPr>
            <p14:xfrm>
              <a:off x="5999453" y="5504840"/>
              <a:ext cx="564480" cy="747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9BF1BDC-F3D3-C21A-0F67-AA7F02B24CC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63453" y="5433200"/>
                <a:ext cx="636120" cy="89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CCD9DA4-4F55-7F9B-395E-6CFBC6F82B03}"/>
                  </a:ext>
                </a:extLst>
              </p14:cNvPr>
              <p14:cNvContentPartPr/>
              <p14:nvPr/>
            </p14:nvContentPartPr>
            <p14:xfrm>
              <a:off x="6156773" y="5392160"/>
              <a:ext cx="136080" cy="73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CCD9DA4-4F55-7F9B-395E-6CFBC6F82B0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20773" y="5320520"/>
                <a:ext cx="2077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653D6B5-566B-B973-4125-6031BBC619D9}"/>
                  </a:ext>
                </a:extLst>
              </p14:cNvPr>
              <p14:cNvContentPartPr/>
              <p14:nvPr/>
            </p14:nvContentPartPr>
            <p14:xfrm>
              <a:off x="6184853" y="5567120"/>
              <a:ext cx="107640" cy="399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653D6B5-566B-B973-4125-6031BBC619D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48853" y="5495480"/>
                <a:ext cx="1792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682BC2E-AC2A-5939-2313-E16EE32B0F6E}"/>
                  </a:ext>
                </a:extLst>
              </p14:cNvPr>
              <p14:cNvContentPartPr/>
              <p14:nvPr/>
            </p14:nvContentPartPr>
            <p14:xfrm>
              <a:off x="6299693" y="5499800"/>
              <a:ext cx="6732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682BC2E-AC2A-5939-2313-E16EE32B0F6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4053" y="5427800"/>
                <a:ext cx="13896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523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table with a knife on it&#10;&#10;Description automatically generated">
            <a:extLst>
              <a:ext uri="{FF2B5EF4-FFF2-40B4-BE49-F238E27FC236}">
                <a16:creationId xmlns:a16="http://schemas.microsoft.com/office/drawing/2014/main" id="{13DBEB89-5A8C-6259-E514-4C333E150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24D895-0703-74D5-2280-83AF73D75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76" y="4741779"/>
            <a:ext cx="6096000" cy="211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3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33700D-2E6F-631B-0C88-791E83704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6"/>
          <a:stretch/>
        </p:blipFill>
        <p:spPr>
          <a:xfrm>
            <a:off x="3522342" y="0"/>
            <a:ext cx="5302627" cy="5801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50F278-5D00-3434-1AEC-AD86FF5D0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342" y="5642188"/>
            <a:ext cx="5302627" cy="12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6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47A7A-FD10-0E4F-A22D-470510D26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F4C91F-B733-2F0B-0B17-D9A02E988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239898"/>
            <a:ext cx="7008876" cy="16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2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3834A0-1F04-A3E0-8C5F-35622A6B0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12" b="181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1CB310-DBC0-985A-2A91-F0ECCC51C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538" y="6047093"/>
            <a:ext cx="82677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1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</Words>
  <Application>Microsoft Office PowerPoint</Application>
  <PresentationFormat>Widescreen</PresentationFormat>
  <Paragraphs>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Times New Roman</vt:lpstr>
      <vt:lpstr>Office Theme</vt:lpstr>
      <vt:lpstr>Custom Design</vt:lpstr>
      <vt:lpstr>Depth</vt:lpstr>
      <vt:lpstr>Special Relativity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Sagnac Effect Linearized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X</dc:creator>
  <cp:lastModifiedBy>Alan X</cp:lastModifiedBy>
  <cp:revision>1</cp:revision>
  <dcterms:created xsi:type="dcterms:W3CDTF">2023-10-05T02:28:57Z</dcterms:created>
  <dcterms:modified xsi:type="dcterms:W3CDTF">2023-10-09T02:09:27Z</dcterms:modified>
</cp:coreProperties>
</file>