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60" r:id="rId5"/>
    <p:sldId id="259" r:id="rId6"/>
    <p:sldId id="261" r:id="rId7"/>
    <p:sldId id="266" r:id="rId8"/>
    <p:sldId id="263" r:id="rId9"/>
    <p:sldId id="264" r:id="rId10"/>
    <p:sldId id="267" r:id="rId11"/>
    <p:sldId id="268" r:id="rId12"/>
    <p:sldId id="269" r:id="rId13"/>
    <p:sldId id="271" r:id="rId14"/>
    <p:sldId id="270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1" autoAdjust="0"/>
    <p:restoredTop sz="94660"/>
  </p:normalViewPr>
  <p:slideViewPr>
    <p:cSldViewPr snapToGrid="0">
      <p:cViewPr varScale="1">
        <p:scale>
          <a:sx n="144" d="100"/>
          <a:sy n="144" d="100"/>
        </p:scale>
        <p:origin x="14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an X" userId="4be68f9623ba8417" providerId="LiveId" clId="{370C0612-5F2D-4EE0-8AEB-C3FC4E66443C}"/>
    <pc:docChg chg="undo custSel modSld">
      <pc:chgData name="Alan X" userId="4be68f9623ba8417" providerId="LiveId" clId="{370C0612-5F2D-4EE0-8AEB-C3FC4E66443C}" dt="2023-11-29T09:14:20.024" v="8" actId="478"/>
      <pc:docMkLst>
        <pc:docMk/>
      </pc:docMkLst>
      <pc:sldChg chg="addSp delSp modSp mod">
        <pc:chgData name="Alan X" userId="4be68f9623ba8417" providerId="LiveId" clId="{370C0612-5F2D-4EE0-8AEB-C3FC4E66443C}" dt="2023-11-29T09:14:20.024" v="8" actId="478"/>
        <pc:sldMkLst>
          <pc:docMk/>
          <pc:sldMk cId="4000151574" sldId="271"/>
        </pc:sldMkLst>
        <pc:spChg chg="del">
          <ac:chgData name="Alan X" userId="4be68f9623ba8417" providerId="LiveId" clId="{370C0612-5F2D-4EE0-8AEB-C3FC4E66443C}" dt="2023-11-29T09:14:20.024" v="8" actId="478"/>
          <ac:spMkLst>
            <pc:docMk/>
            <pc:sldMk cId="4000151574" sldId="271"/>
            <ac:spMk id="11" creationId="{13C15376-148D-4BF2-4586-022488A6947A}"/>
          </ac:spMkLst>
        </pc:spChg>
        <pc:picChg chg="mod">
          <ac:chgData name="Alan X" userId="4be68f9623ba8417" providerId="LiveId" clId="{370C0612-5F2D-4EE0-8AEB-C3FC4E66443C}" dt="2023-11-29T09:14:17.016" v="7" actId="1076"/>
          <ac:picMkLst>
            <pc:docMk/>
            <pc:sldMk cId="4000151574" sldId="271"/>
            <ac:picMk id="5" creationId="{50E390AE-FC6F-F47A-0D0E-736F1AEE42C0}"/>
          </ac:picMkLst>
        </pc:picChg>
        <pc:picChg chg="add del mod">
          <ac:chgData name="Alan X" userId="4be68f9623ba8417" providerId="LiveId" clId="{370C0612-5F2D-4EE0-8AEB-C3FC4E66443C}" dt="2023-11-29T09:14:13.235" v="6" actId="1076"/>
          <ac:picMkLst>
            <pc:docMk/>
            <pc:sldMk cId="4000151574" sldId="271"/>
            <ac:picMk id="7" creationId="{15642046-C1B0-970A-6E39-70235937EB89}"/>
          </ac:picMkLst>
        </pc:picChg>
        <pc:picChg chg="add del mod">
          <ac:chgData name="Alan X" userId="4be68f9623ba8417" providerId="LiveId" clId="{370C0612-5F2D-4EE0-8AEB-C3FC4E66443C}" dt="2023-11-29T09:14:10.672" v="5" actId="478"/>
          <ac:picMkLst>
            <pc:docMk/>
            <pc:sldMk cId="4000151574" sldId="271"/>
            <ac:picMk id="9" creationId="{30E1924B-4439-CAC0-2AB4-3B68E03E1E4C}"/>
          </ac:picMkLst>
        </pc:picChg>
      </pc:sldChg>
    </pc:docChg>
  </pc:docChgLst>
  <pc:docChgLst>
    <pc:chgData name="Alan X" userId="4be68f9623ba8417" providerId="LiveId" clId="{D9A6C833-D45D-4600-8B03-B6A7F9CC73E5}"/>
    <pc:docChg chg="undo custSel addSld delSld modSld sldOrd">
      <pc:chgData name="Alan X" userId="4be68f9623ba8417" providerId="LiveId" clId="{D9A6C833-D45D-4600-8B03-B6A7F9CC73E5}" dt="2023-10-14T20:46:54.299" v="1732" actId="478"/>
      <pc:docMkLst>
        <pc:docMk/>
      </pc:docMkLst>
      <pc:sldChg chg="del">
        <pc:chgData name="Alan X" userId="4be68f9623ba8417" providerId="LiveId" clId="{D9A6C833-D45D-4600-8B03-B6A7F9CC73E5}" dt="2023-10-10T07:39:37.406" v="70" actId="47"/>
        <pc:sldMkLst>
          <pc:docMk/>
          <pc:sldMk cId="3340236105" sldId="256"/>
        </pc:sldMkLst>
      </pc:sldChg>
      <pc:sldChg chg="addSp modSp mod">
        <pc:chgData name="Alan X" userId="4be68f9623ba8417" providerId="LiveId" clId="{D9A6C833-D45D-4600-8B03-B6A7F9CC73E5}" dt="2023-10-10T07:30:38.086" v="60" actId="1076"/>
        <pc:sldMkLst>
          <pc:docMk/>
          <pc:sldMk cId="3423909614" sldId="257"/>
        </pc:sldMkLst>
        <pc:spChg chg="add mod">
          <ac:chgData name="Alan X" userId="4be68f9623ba8417" providerId="LiveId" clId="{D9A6C833-D45D-4600-8B03-B6A7F9CC73E5}" dt="2023-10-10T07:30:38.086" v="60" actId="1076"/>
          <ac:spMkLst>
            <pc:docMk/>
            <pc:sldMk cId="3423909614" sldId="257"/>
            <ac:spMk id="6" creationId="{A134F426-4ABA-B802-2FE4-A1AA9C043306}"/>
          </ac:spMkLst>
        </pc:spChg>
        <pc:picChg chg="mod">
          <ac:chgData name="Alan X" userId="4be68f9623ba8417" providerId="LiveId" clId="{D9A6C833-D45D-4600-8B03-B6A7F9CC73E5}" dt="2023-10-10T07:30:31.112" v="59" actId="1076"/>
          <ac:picMkLst>
            <pc:docMk/>
            <pc:sldMk cId="3423909614" sldId="257"/>
            <ac:picMk id="5" creationId="{4E9F41A9-AD10-67A5-C98C-15B8EBF9A374}"/>
          </ac:picMkLst>
        </pc:picChg>
      </pc:sldChg>
      <pc:sldChg chg="ord">
        <pc:chgData name="Alan X" userId="4be68f9623ba8417" providerId="LiveId" clId="{D9A6C833-D45D-4600-8B03-B6A7F9CC73E5}" dt="2023-10-10T15:18:40.590" v="752"/>
        <pc:sldMkLst>
          <pc:docMk/>
          <pc:sldMk cId="3912843333" sldId="258"/>
        </pc:sldMkLst>
      </pc:sldChg>
      <pc:sldChg chg="ord setBg">
        <pc:chgData name="Alan X" userId="4be68f9623ba8417" providerId="LiveId" clId="{D9A6C833-D45D-4600-8B03-B6A7F9CC73E5}" dt="2023-10-10T07:42:31.346" v="79"/>
        <pc:sldMkLst>
          <pc:docMk/>
          <pc:sldMk cId="4109003040" sldId="260"/>
        </pc:sldMkLst>
      </pc:sldChg>
      <pc:sldChg chg="addSp delSp modSp mod">
        <pc:chgData name="Alan X" userId="4be68f9623ba8417" providerId="LiveId" clId="{D9A6C833-D45D-4600-8B03-B6A7F9CC73E5}" dt="2023-10-10T07:44:01.056" v="83" actId="208"/>
        <pc:sldMkLst>
          <pc:docMk/>
          <pc:sldMk cId="1591088109" sldId="261"/>
        </pc:sldMkLst>
        <pc:spChg chg="mod">
          <ac:chgData name="Alan X" userId="4be68f9623ba8417" providerId="LiveId" clId="{D9A6C833-D45D-4600-8B03-B6A7F9CC73E5}" dt="2023-10-10T07:29:08.422" v="47" actId="1076"/>
          <ac:spMkLst>
            <pc:docMk/>
            <pc:sldMk cId="1591088109" sldId="261"/>
            <ac:spMk id="6" creationId="{BBAFBBD0-D69A-61DA-24A9-A15C0DF65C4E}"/>
          </ac:spMkLst>
        </pc:spChg>
        <pc:spChg chg="add del mod">
          <ac:chgData name="Alan X" userId="4be68f9623ba8417" providerId="LiveId" clId="{D9A6C833-D45D-4600-8B03-B6A7F9CC73E5}" dt="2023-10-10T07:29:04.654" v="46" actId="21"/>
          <ac:spMkLst>
            <pc:docMk/>
            <pc:sldMk cId="1591088109" sldId="261"/>
            <ac:spMk id="9" creationId="{EDBE7FFC-6531-8D97-5352-4676421E3920}"/>
          </ac:spMkLst>
        </pc:spChg>
        <pc:picChg chg="add del mod">
          <ac:chgData name="Alan X" userId="4be68f9623ba8417" providerId="LiveId" clId="{D9A6C833-D45D-4600-8B03-B6A7F9CC73E5}" dt="2023-10-10T07:29:04.654" v="46" actId="21"/>
          <ac:picMkLst>
            <pc:docMk/>
            <pc:sldMk cId="1591088109" sldId="261"/>
            <ac:picMk id="5" creationId="{81235A87-A9CD-E748-FD82-B45C0383887C}"/>
          </ac:picMkLst>
        </pc:picChg>
        <pc:cxnChg chg="add mod">
          <ac:chgData name="Alan X" userId="4be68f9623ba8417" providerId="LiveId" clId="{D9A6C833-D45D-4600-8B03-B6A7F9CC73E5}" dt="2023-10-10T07:44:01.056" v="83" actId="208"/>
          <ac:cxnSpMkLst>
            <pc:docMk/>
            <pc:sldMk cId="1591088109" sldId="261"/>
            <ac:cxnSpMk id="12" creationId="{938D38E7-85B3-DBB1-B02C-7D0D2D5F942E}"/>
          </ac:cxnSpMkLst>
        </pc:cxnChg>
      </pc:sldChg>
      <pc:sldChg chg="addSp delSp modSp new mod ord setBg">
        <pc:chgData name="Alan X" userId="4be68f9623ba8417" providerId="LiveId" clId="{D9A6C833-D45D-4600-8B03-B6A7F9CC73E5}" dt="2023-10-10T07:44:35.687" v="86" actId="208"/>
        <pc:sldMkLst>
          <pc:docMk/>
          <pc:sldMk cId="2990070149" sldId="262"/>
        </pc:sldMkLst>
        <pc:spChg chg="del">
          <ac:chgData name="Alan X" userId="4be68f9623ba8417" providerId="LiveId" clId="{D9A6C833-D45D-4600-8B03-B6A7F9CC73E5}" dt="2023-10-10T07:25:18.613" v="2" actId="26606"/>
          <ac:spMkLst>
            <pc:docMk/>
            <pc:sldMk cId="2990070149" sldId="262"/>
            <ac:spMk id="2" creationId="{691FDCC1-7478-BBD9-FB09-DFC843A0EA23}"/>
          </ac:spMkLst>
        </pc:spChg>
        <pc:spChg chg="del">
          <ac:chgData name="Alan X" userId="4be68f9623ba8417" providerId="LiveId" clId="{D9A6C833-D45D-4600-8B03-B6A7F9CC73E5}" dt="2023-10-10T07:25:16.171" v="1" actId="22"/>
          <ac:spMkLst>
            <pc:docMk/>
            <pc:sldMk cId="2990070149" sldId="262"/>
            <ac:spMk id="3" creationId="{5515B632-47E9-3AC9-41DC-2079FD5D4DA0}"/>
          </ac:spMkLst>
        </pc:spChg>
        <pc:spChg chg="add mod">
          <ac:chgData name="Alan X" userId="4be68f9623ba8417" providerId="LiveId" clId="{D9A6C833-D45D-4600-8B03-B6A7F9CC73E5}" dt="2023-10-10T07:28:05.207" v="36" actId="20577"/>
          <ac:spMkLst>
            <pc:docMk/>
            <pc:sldMk cId="2990070149" sldId="262"/>
            <ac:spMk id="6" creationId="{BB292EBF-A7C6-6202-3D3F-AB41CFA1CD86}"/>
          </ac:spMkLst>
        </pc:spChg>
        <pc:spChg chg="add del mod">
          <ac:chgData name="Alan X" userId="4be68f9623ba8417" providerId="LiveId" clId="{D9A6C833-D45D-4600-8B03-B6A7F9CC73E5}" dt="2023-10-10T07:28:16.604" v="38"/>
          <ac:spMkLst>
            <pc:docMk/>
            <pc:sldMk cId="2990070149" sldId="262"/>
            <ac:spMk id="7" creationId="{7EE078FB-78F6-C09A-3331-9CC9716C13C3}"/>
          </ac:spMkLst>
        </pc:spChg>
        <pc:spChg chg="add mod">
          <ac:chgData name="Alan X" userId="4be68f9623ba8417" providerId="LiveId" clId="{D9A6C833-D45D-4600-8B03-B6A7F9CC73E5}" dt="2023-10-10T07:27:07.917" v="24" actId="1076"/>
          <ac:spMkLst>
            <pc:docMk/>
            <pc:sldMk cId="2990070149" sldId="262"/>
            <ac:spMk id="8" creationId="{61C6FFF3-6C23-B9D2-8320-4CB8F7800EBA}"/>
          </ac:spMkLst>
        </pc:spChg>
        <pc:spChg chg="add mod">
          <ac:chgData name="Alan X" userId="4be68f9623ba8417" providerId="LiveId" clId="{D9A6C833-D45D-4600-8B03-B6A7F9CC73E5}" dt="2023-10-10T07:27:35.045" v="28" actId="1076"/>
          <ac:spMkLst>
            <pc:docMk/>
            <pc:sldMk cId="2990070149" sldId="262"/>
            <ac:spMk id="9" creationId="{21EAC281-543C-D144-B8A2-1E03E247AFEF}"/>
          </ac:spMkLst>
        </pc:spChg>
        <pc:spChg chg="add">
          <ac:chgData name="Alan X" userId="4be68f9623ba8417" providerId="LiveId" clId="{D9A6C833-D45D-4600-8B03-B6A7F9CC73E5}" dt="2023-10-10T07:25:18.613" v="2" actId="26606"/>
          <ac:spMkLst>
            <pc:docMk/>
            <pc:sldMk cId="2990070149" sldId="262"/>
            <ac:spMk id="10" creationId="{42A4FC2C-047E-45A5-965D-8E1E3BF09BC6}"/>
          </ac:spMkLst>
        </pc:spChg>
        <pc:picChg chg="add mod ord">
          <ac:chgData name="Alan X" userId="4be68f9623ba8417" providerId="LiveId" clId="{D9A6C833-D45D-4600-8B03-B6A7F9CC73E5}" dt="2023-10-10T07:27:58.364" v="33" actId="1076"/>
          <ac:picMkLst>
            <pc:docMk/>
            <pc:sldMk cId="2990070149" sldId="262"/>
            <ac:picMk id="5" creationId="{1D721C4C-6A65-B9A3-1595-B9C06A2E2684}"/>
          </ac:picMkLst>
        </pc:picChg>
        <pc:cxnChg chg="add mod">
          <ac:chgData name="Alan X" userId="4be68f9623ba8417" providerId="LiveId" clId="{D9A6C833-D45D-4600-8B03-B6A7F9CC73E5}" dt="2023-10-10T07:44:35.687" v="86" actId="208"/>
          <ac:cxnSpMkLst>
            <pc:docMk/>
            <pc:sldMk cId="2990070149" sldId="262"/>
            <ac:cxnSpMk id="12" creationId="{88698B38-4E10-4740-6494-736A4D32B0F8}"/>
          </ac:cxnSpMkLst>
        </pc:cxnChg>
      </pc:sldChg>
      <pc:sldChg chg="addSp delSp modSp new mod setBg">
        <pc:chgData name="Alan X" userId="4be68f9623ba8417" providerId="LiveId" clId="{D9A6C833-D45D-4600-8B03-B6A7F9CC73E5}" dt="2023-10-10T23:08:23.402" v="1265" actId="478"/>
        <pc:sldMkLst>
          <pc:docMk/>
          <pc:sldMk cId="732304523" sldId="263"/>
        </pc:sldMkLst>
        <pc:spChg chg="add del">
          <ac:chgData name="Alan X" userId="4be68f9623ba8417" providerId="LiveId" clId="{D9A6C833-D45D-4600-8B03-B6A7F9CC73E5}" dt="2023-10-10T23:08:23.402" v="1265" actId="478"/>
          <ac:spMkLst>
            <pc:docMk/>
            <pc:sldMk cId="732304523" sldId="263"/>
            <ac:spMk id="2" creationId="{4F8A6DAD-4F81-B33D-2917-BD1D9849A14A}"/>
          </ac:spMkLst>
        </pc:spChg>
        <pc:spChg chg="del">
          <ac:chgData name="Alan X" userId="4be68f9623ba8417" providerId="LiveId" clId="{D9A6C833-D45D-4600-8B03-B6A7F9CC73E5}" dt="2023-10-10T07:33:28.774" v="64"/>
          <ac:spMkLst>
            <pc:docMk/>
            <pc:sldMk cId="732304523" sldId="263"/>
            <ac:spMk id="3" creationId="{5458FA31-EF12-2241-B98C-1ABCB400364A}"/>
          </ac:spMkLst>
        </pc:spChg>
        <pc:spChg chg="add mod">
          <ac:chgData name="Alan X" userId="4be68f9623ba8417" providerId="LiveId" clId="{D9A6C833-D45D-4600-8B03-B6A7F9CC73E5}" dt="2023-10-10T23:08:11.059" v="1264" actId="1076"/>
          <ac:spMkLst>
            <pc:docMk/>
            <pc:sldMk cId="732304523" sldId="263"/>
            <ac:spMk id="7" creationId="{FB3F50A0-EA08-CB23-2621-86FD078D7F60}"/>
          </ac:spMkLst>
        </pc:spChg>
        <pc:spChg chg="add del">
          <ac:chgData name="Alan X" userId="4be68f9623ba8417" providerId="LiveId" clId="{D9A6C833-D45D-4600-8B03-B6A7F9CC73E5}" dt="2023-10-10T07:33:47.648" v="66" actId="26606"/>
          <ac:spMkLst>
            <pc:docMk/>
            <pc:sldMk cId="732304523" sldId="263"/>
            <ac:spMk id="10" creationId="{42A4FC2C-047E-45A5-965D-8E1E3BF09BC6}"/>
          </ac:spMkLst>
        </pc:spChg>
        <pc:picChg chg="add mod">
          <ac:chgData name="Alan X" userId="4be68f9623ba8417" providerId="LiveId" clId="{D9A6C833-D45D-4600-8B03-B6A7F9CC73E5}" dt="2023-10-10T07:34:00.049" v="69" actId="1076"/>
          <ac:picMkLst>
            <pc:docMk/>
            <pc:sldMk cId="732304523" sldId="263"/>
            <ac:picMk id="5" creationId="{D6C9D1F3-2E2A-3C81-EB45-8A0E9CC0C353}"/>
          </ac:picMkLst>
        </pc:picChg>
      </pc:sldChg>
      <pc:sldChg chg="addSp delSp modSp new mod setBg">
        <pc:chgData name="Alan X" userId="4be68f9623ba8417" providerId="LiveId" clId="{D9A6C833-D45D-4600-8B03-B6A7F9CC73E5}" dt="2023-10-13T04:39:56.234" v="1714" actId="1076"/>
        <pc:sldMkLst>
          <pc:docMk/>
          <pc:sldMk cId="4215916714" sldId="264"/>
        </pc:sldMkLst>
        <pc:spChg chg="del">
          <ac:chgData name="Alan X" userId="4be68f9623ba8417" providerId="LiveId" clId="{D9A6C833-D45D-4600-8B03-B6A7F9CC73E5}" dt="2023-10-10T21:06:29.415" v="1216" actId="478"/>
          <ac:spMkLst>
            <pc:docMk/>
            <pc:sldMk cId="4215916714" sldId="264"/>
            <ac:spMk id="2" creationId="{E464CF21-B6AA-9252-BCCD-77640C1D5A93}"/>
          </ac:spMkLst>
        </pc:spChg>
        <pc:spChg chg="del">
          <ac:chgData name="Alan X" userId="4be68f9623ba8417" providerId="LiveId" clId="{D9A6C833-D45D-4600-8B03-B6A7F9CC73E5}" dt="2023-10-10T07:41:43.672" v="72" actId="22"/>
          <ac:spMkLst>
            <pc:docMk/>
            <pc:sldMk cId="4215916714" sldId="264"/>
            <ac:spMk id="3" creationId="{2AAF21DD-F6CE-1E35-182F-581C3E3D26B3}"/>
          </ac:spMkLst>
        </pc:spChg>
        <pc:spChg chg="add mod">
          <ac:chgData name="Alan X" userId="4be68f9623ba8417" providerId="LiveId" clId="{D9A6C833-D45D-4600-8B03-B6A7F9CC73E5}" dt="2023-10-13T04:39:56.234" v="1714" actId="1076"/>
          <ac:spMkLst>
            <pc:docMk/>
            <pc:sldMk cId="4215916714" sldId="264"/>
            <ac:spMk id="6" creationId="{5564014D-CFBB-A2B0-8185-94A5AEA23B49}"/>
          </ac:spMkLst>
        </pc:spChg>
        <pc:picChg chg="add mod ord">
          <ac:chgData name="Alan X" userId="4be68f9623ba8417" providerId="LiveId" clId="{D9A6C833-D45D-4600-8B03-B6A7F9CC73E5}" dt="2023-10-10T07:42:07.851" v="75" actId="1076"/>
          <ac:picMkLst>
            <pc:docMk/>
            <pc:sldMk cId="4215916714" sldId="264"/>
            <ac:picMk id="5" creationId="{2331E71F-30B2-23E7-EC13-01B7FB2C0E26}"/>
          </ac:picMkLst>
        </pc:picChg>
      </pc:sldChg>
      <pc:sldChg chg="modSp new mod setBg">
        <pc:chgData name="Alan X" userId="4be68f9623ba8417" providerId="LiveId" clId="{D9A6C833-D45D-4600-8B03-B6A7F9CC73E5}" dt="2023-10-10T23:09:16.985" v="1281" actId="20577"/>
        <pc:sldMkLst>
          <pc:docMk/>
          <pc:sldMk cId="1104003376" sldId="265"/>
        </pc:sldMkLst>
        <pc:spChg chg="mod">
          <ac:chgData name="Alan X" userId="4be68f9623ba8417" providerId="LiveId" clId="{D9A6C833-D45D-4600-8B03-B6A7F9CC73E5}" dt="2023-10-10T07:53:51.605" v="643" actId="113"/>
          <ac:spMkLst>
            <pc:docMk/>
            <pc:sldMk cId="1104003376" sldId="265"/>
            <ac:spMk id="2" creationId="{EFB3F8D3-1996-D00B-8BDA-CEFFE49D84C7}"/>
          </ac:spMkLst>
        </pc:spChg>
        <pc:spChg chg="mod">
          <ac:chgData name="Alan X" userId="4be68f9623ba8417" providerId="LiveId" clId="{D9A6C833-D45D-4600-8B03-B6A7F9CC73E5}" dt="2023-10-10T23:09:16.985" v="1281" actId="20577"/>
          <ac:spMkLst>
            <pc:docMk/>
            <pc:sldMk cId="1104003376" sldId="265"/>
            <ac:spMk id="3" creationId="{C06041BF-72A2-5EBB-2372-67D67D91E803}"/>
          </ac:spMkLst>
        </pc:spChg>
      </pc:sldChg>
      <pc:sldChg chg="modSp new mod ord setBg">
        <pc:chgData name="Alan X" userId="4be68f9623ba8417" providerId="LiveId" clId="{D9A6C833-D45D-4600-8B03-B6A7F9CC73E5}" dt="2023-10-10T23:10:26.474" v="1283"/>
        <pc:sldMkLst>
          <pc:docMk/>
          <pc:sldMk cId="4197571053" sldId="266"/>
        </pc:sldMkLst>
        <pc:spChg chg="mod">
          <ac:chgData name="Alan X" userId="4be68f9623ba8417" providerId="LiveId" clId="{D9A6C833-D45D-4600-8B03-B6A7F9CC73E5}" dt="2023-10-10T16:13:05.820" v="785" actId="20577"/>
          <ac:spMkLst>
            <pc:docMk/>
            <pc:sldMk cId="4197571053" sldId="266"/>
            <ac:spMk id="2" creationId="{AA9091AF-61E4-8E82-D364-7162FC723E74}"/>
          </ac:spMkLst>
        </pc:spChg>
        <pc:spChg chg="mod">
          <ac:chgData name="Alan X" userId="4be68f9623ba8417" providerId="LiveId" clId="{D9A6C833-D45D-4600-8B03-B6A7F9CC73E5}" dt="2023-10-10T23:09:03.935" v="1280" actId="14100"/>
          <ac:spMkLst>
            <pc:docMk/>
            <pc:sldMk cId="4197571053" sldId="266"/>
            <ac:spMk id="3" creationId="{91809334-6DC7-4C79-A243-3F3339B13A26}"/>
          </ac:spMkLst>
        </pc:spChg>
      </pc:sldChg>
      <pc:sldChg chg="addSp delSp modSp new mod">
        <pc:chgData name="Alan X" userId="4be68f9623ba8417" providerId="LiveId" clId="{D9A6C833-D45D-4600-8B03-B6A7F9CC73E5}" dt="2023-10-13T03:46:08.687" v="1299" actId="478"/>
        <pc:sldMkLst>
          <pc:docMk/>
          <pc:sldMk cId="1837472567" sldId="267"/>
        </pc:sldMkLst>
        <pc:spChg chg="del mod">
          <ac:chgData name="Alan X" userId="4be68f9623ba8417" providerId="LiveId" clId="{D9A6C833-D45D-4600-8B03-B6A7F9CC73E5}" dt="2023-10-13T03:46:04.881" v="1298" actId="478"/>
          <ac:spMkLst>
            <pc:docMk/>
            <pc:sldMk cId="1837472567" sldId="267"/>
            <ac:spMk id="2" creationId="{A1BF8C53-72D4-F6E8-E481-85A572C638EB}"/>
          </ac:spMkLst>
        </pc:spChg>
        <pc:spChg chg="del">
          <ac:chgData name="Alan X" userId="4be68f9623ba8417" providerId="LiveId" clId="{D9A6C833-D45D-4600-8B03-B6A7F9CC73E5}" dt="2023-10-13T03:44:02.118" v="1285"/>
          <ac:spMkLst>
            <pc:docMk/>
            <pc:sldMk cId="1837472567" sldId="267"/>
            <ac:spMk id="3" creationId="{FF981177-EC44-4D1F-6E37-6BF04B5CD90B}"/>
          </ac:spMkLst>
        </pc:spChg>
        <pc:spChg chg="add del mod">
          <ac:chgData name="Alan X" userId="4be68f9623ba8417" providerId="LiveId" clId="{D9A6C833-D45D-4600-8B03-B6A7F9CC73E5}" dt="2023-10-13T03:46:08.687" v="1299" actId="478"/>
          <ac:spMkLst>
            <pc:docMk/>
            <pc:sldMk cId="1837472567" sldId="267"/>
            <ac:spMk id="9" creationId="{AA47DB41-3303-06C0-2083-5F6BD913B458}"/>
          </ac:spMkLst>
        </pc:spChg>
        <pc:picChg chg="add mod">
          <ac:chgData name="Alan X" userId="4be68f9623ba8417" providerId="LiveId" clId="{D9A6C833-D45D-4600-8B03-B6A7F9CC73E5}" dt="2023-10-13T03:45:57.531" v="1296" actId="1076"/>
          <ac:picMkLst>
            <pc:docMk/>
            <pc:sldMk cId="1837472567" sldId="267"/>
            <ac:picMk id="5" creationId="{B55723F0-66F2-4395-BA2B-782295157269}"/>
          </ac:picMkLst>
        </pc:picChg>
        <pc:picChg chg="add mod">
          <ac:chgData name="Alan X" userId="4be68f9623ba8417" providerId="LiveId" clId="{D9A6C833-D45D-4600-8B03-B6A7F9CC73E5}" dt="2023-10-13T03:46:02.222" v="1297" actId="1076"/>
          <ac:picMkLst>
            <pc:docMk/>
            <pc:sldMk cId="1837472567" sldId="267"/>
            <ac:picMk id="7" creationId="{E5AE3E43-48B2-0CF0-A079-DD2CBEA001E5}"/>
          </ac:picMkLst>
        </pc:picChg>
      </pc:sldChg>
      <pc:sldChg chg="addSp delSp modSp new mod">
        <pc:chgData name="Alan X" userId="4be68f9623ba8417" providerId="LiveId" clId="{D9A6C833-D45D-4600-8B03-B6A7F9CC73E5}" dt="2023-10-13T03:46:56.032" v="1306" actId="478"/>
        <pc:sldMkLst>
          <pc:docMk/>
          <pc:sldMk cId="3581461367" sldId="268"/>
        </pc:sldMkLst>
        <pc:spChg chg="del mod">
          <ac:chgData name="Alan X" userId="4be68f9623ba8417" providerId="LiveId" clId="{D9A6C833-D45D-4600-8B03-B6A7F9CC73E5}" dt="2023-10-13T03:46:54.727" v="1305" actId="478"/>
          <ac:spMkLst>
            <pc:docMk/>
            <pc:sldMk cId="3581461367" sldId="268"/>
            <ac:spMk id="2" creationId="{80CB5E9D-89D0-BD33-658A-1F3F09119DEF}"/>
          </ac:spMkLst>
        </pc:spChg>
        <pc:spChg chg="del mod">
          <ac:chgData name="Alan X" userId="4be68f9623ba8417" providerId="LiveId" clId="{D9A6C833-D45D-4600-8B03-B6A7F9CC73E5}" dt="2023-10-13T03:44:52.917" v="1290"/>
          <ac:spMkLst>
            <pc:docMk/>
            <pc:sldMk cId="3581461367" sldId="268"/>
            <ac:spMk id="3" creationId="{ECBAB7D3-FC4F-8226-B608-E9689E9E404B}"/>
          </ac:spMkLst>
        </pc:spChg>
        <pc:spChg chg="add del mod">
          <ac:chgData name="Alan X" userId="4be68f9623ba8417" providerId="LiveId" clId="{D9A6C833-D45D-4600-8B03-B6A7F9CC73E5}" dt="2023-10-13T03:46:56.032" v="1306" actId="478"/>
          <ac:spMkLst>
            <pc:docMk/>
            <pc:sldMk cId="3581461367" sldId="268"/>
            <ac:spMk id="9" creationId="{33D0DC4A-B17C-0346-0F60-E88D4CE96C02}"/>
          </ac:spMkLst>
        </pc:spChg>
        <pc:picChg chg="add mod">
          <ac:chgData name="Alan X" userId="4be68f9623ba8417" providerId="LiveId" clId="{D9A6C833-D45D-4600-8B03-B6A7F9CC73E5}" dt="2023-10-13T03:44:59.833" v="1292" actId="1076"/>
          <ac:picMkLst>
            <pc:docMk/>
            <pc:sldMk cId="3581461367" sldId="268"/>
            <ac:picMk id="5" creationId="{9969ECD7-48C5-C7A9-4A69-38EE77861234}"/>
          </ac:picMkLst>
        </pc:picChg>
        <pc:picChg chg="add mod">
          <ac:chgData name="Alan X" userId="4be68f9623ba8417" providerId="LiveId" clId="{D9A6C833-D45D-4600-8B03-B6A7F9CC73E5}" dt="2023-10-13T03:46:52.419" v="1304" actId="1076"/>
          <ac:picMkLst>
            <pc:docMk/>
            <pc:sldMk cId="3581461367" sldId="268"/>
            <ac:picMk id="7" creationId="{2C2228EB-9A6B-0A9E-E59D-031DB5B06CE3}"/>
          </ac:picMkLst>
        </pc:picChg>
      </pc:sldChg>
      <pc:sldChg chg="addSp delSp modSp new mod">
        <pc:chgData name="Alan X" userId="4be68f9623ba8417" providerId="LiveId" clId="{D9A6C833-D45D-4600-8B03-B6A7F9CC73E5}" dt="2023-10-13T03:48:27.066" v="1310" actId="1076"/>
        <pc:sldMkLst>
          <pc:docMk/>
          <pc:sldMk cId="3139044704" sldId="269"/>
        </pc:sldMkLst>
        <pc:spChg chg="del">
          <ac:chgData name="Alan X" userId="4be68f9623ba8417" providerId="LiveId" clId="{D9A6C833-D45D-4600-8B03-B6A7F9CC73E5}" dt="2023-10-13T03:48:18.409" v="1308" actId="478"/>
          <ac:spMkLst>
            <pc:docMk/>
            <pc:sldMk cId="3139044704" sldId="269"/>
            <ac:spMk id="2" creationId="{29B054C9-B671-ACB7-6FD1-5CFDD6C1DE22}"/>
          </ac:spMkLst>
        </pc:spChg>
        <pc:spChg chg="del">
          <ac:chgData name="Alan X" userId="4be68f9623ba8417" providerId="LiveId" clId="{D9A6C833-D45D-4600-8B03-B6A7F9CC73E5}" dt="2023-10-13T03:46:42.817" v="1301" actId="22"/>
          <ac:spMkLst>
            <pc:docMk/>
            <pc:sldMk cId="3139044704" sldId="269"/>
            <ac:spMk id="3" creationId="{B6B0CE5A-681C-9D4E-4454-F100C5F5CD88}"/>
          </ac:spMkLst>
        </pc:spChg>
        <pc:spChg chg="add del mod">
          <ac:chgData name="Alan X" userId="4be68f9623ba8417" providerId="LiveId" clId="{D9A6C833-D45D-4600-8B03-B6A7F9CC73E5}" dt="2023-10-13T03:48:15.861" v="1307" actId="22"/>
          <ac:spMkLst>
            <pc:docMk/>
            <pc:sldMk cId="3139044704" sldId="269"/>
            <ac:spMk id="7" creationId="{F5899A5A-B751-8DA3-4C57-0A9CD3B7B777}"/>
          </ac:spMkLst>
        </pc:spChg>
        <pc:picChg chg="add del mod ord">
          <ac:chgData name="Alan X" userId="4be68f9623ba8417" providerId="LiveId" clId="{D9A6C833-D45D-4600-8B03-B6A7F9CC73E5}" dt="2023-10-13T03:46:44.557" v="1302" actId="478"/>
          <ac:picMkLst>
            <pc:docMk/>
            <pc:sldMk cId="3139044704" sldId="269"/>
            <ac:picMk id="5" creationId="{D1458DB5-D3A2-7EE8-3F02-2EB771D502F4}"/>
          </ac:picMkLst>
        </pc:picChg>
        <pc:picChg chg="add mod ord">
          <ac:chgData name="Alan X" userId="4be68f9623ba8417" providerId="LiveId" clId="{D9A6C833-D45D-4600-8B03-B6A7F9CC73E5}" dt="2023-10-13T03:48:27.066" v="1310" actId="1076"/>
          <ac:picMkLst>
            <pc:docMk/>
            <pc:sldMk cId="3139044704" sldId="269"/>
            <ac:picMk id="9" creationId="{2D1D246F-45C2-A71D-C7FE-19B713AE9F53}"/>
          </ac:picMkLst>
        </pc:picChg>
      </pc:sldChg>
      <pc:sldChg chg="addSp delSp modSp new mod">
        <pc:chgData name="Alan X" userId="4be68f9623ba8417" providerId="LiveId" clId="{D9A6C833-D45D-4600-8B03-B6A7F9CC73E5}" dt="2023-10-13T03:54:23.544" v="1712" actId="1076"/>
        <pc:sldMkLst>
          <pc:docMk/>
          <pc:sldMk cId="1219204482" sldId="270"/>
        </pc:sldMkLst>
        <pc:spChg chg="mod">
          <ac:chgData name="Alan X" userId="4be68f9623ba8417" providerId="LiveId" clId="{D9A6C833-D45D-4600-8B03-B6A7F9CC73E5}" dt="2023-10-13T03:54:03.385" v="1708" actId="20577"/>
          <ac:spMkLst>
            <pc:docMk/>
            <pc:sldMk cId="1219204482" sldId="270"/>
            <ac:spMk id="2" creationId="{6E029A3C-7F2E-875E-DEEF-5E01CB875132}"/>
          </ac:spMkLst>
        </pc:spChg>
        <pc:spChg chg="del">
          <ac:chgData name="Alan X" userId="4be68f9623ba8417" providerId="LiveId" clId="{D9A6C833-D45D-4600-8B03-B6A7F9CC73E5}" dt="2023-10-13T03:51:26.010" v="1312" actId="22"/>
          <ac:spMkLst>
            <pc:docMk/>
            <pc:sldMk cId="1219204482" sldId="270"/>
            <ac:spMk id="3" creationId="{AFDCE6A4-A0F3-C639-8410-B32A92E0B241}"/>
          </ac:spMkLst>
        </pc:spChg>
        <pc:picChg chg="add mod ord">
          <ac:chgData name="Alan X" userId="4be68f9623ba8417" providerId="LiveId" clId="{D9A6C833-D45D-4600-8B03-B6A7F9CC73E5}" dt="2023-10-13T03:54:23.544" v="1712" actId="1076"/>
          <ac:picMkLst>
            <pc:docMk/>
            <pc:sldMk cId="1219204482" sldId="270"/>
            <ac:picMk id="5" creationId="{A61B06F2-2F40-9E9D-A410-E96E09C602B5}"/>
          </ac:picMkLst>
        </pc:picChg>
      </pc:sldChg>
      <pc:sldChg chg="addSp delSp modSp new mod">
        <pc:chgData name="Alan X" userId="4be68f9623ba8417" providerId="LiveId" clId="{D9A6C833-D45D-4600-8B03-B6A7F9CC73E5}" dt="2023-10-14T20:46:54.299" v="1732" actId="478"/>
        <pc:sldMkLst>
          <pc:docMk/>
          <pc:sldMk cId="4000151574" sldId="271"/>
        </pc:sldMkLst>
        <pc:spChg chg="del mod">
          <ac:chgData name="Alan X" userId="4be68f9623ba8417" providerId="LiveId" clId="{D9A6C833-D45D-4600-8B03-B6A7F9CC73E5}" dt="2023-10-14T20:46:54.299" v="1732" actId="478"/>
          <ac:spMkLst>
            <pc:docMk/>
            <pc:sldMk cId="4000151574" sldId="271"/>
            <ac:spMk id="2" creationId="{4F37EA3D-A145-F263-27DF-40CB76B9C0BD}"/>
          </ac:spMkLst>
        </pc:spChg>
        <pc:spChg chg="del">
          <ac:chgData name="Alan X" userId="4be68f9623ba8417" providerId="LiveId" clId="{D9A6C833-D45D-4600-8B03-B6A7F9CC73E5}" dt="2023-10-14T20:38:42.119" v="1716" actId="22"/>
          <ac:spMkLst>
            <pc:docMk/>
            <pc:sldMk cId="4000151574" sldId="271"/>
            <ac:spMk id="3" creationId="{93D964DD-70ED-0849-A61D-FEAEA1F595F9}"/>
          </ac:spMkLst>
        </pc:spChg>
        <pc:spChg chg="add mod">
          <ac:chgData name="Alan X" userId="4be68f9623ba8417" providerId="LiveId" clId="{D9A6C833-D45D-4600-8B03-B6A7F9CC73E5}" dt="2023-10-14T20:46:54.299" v="1732" actId="478"/>
          <ac:spMkLst>
            <pc:docMk/>
            <pc:sldMk cId="4000151574" sldId="271"/>
            <ac:spMk id="11" creationId="{13C15376-148D-4BF2-4586-022488A6947A}"/>
          </ac:spMkLst>
        </pc:spChg>
        <pc:picChg chg="add mod ord modCrop">
          <ac:chgData name="Alan X" userId="4be68f9623ba8417" providerId="LiveId" clId="{D9A6C833-D45D-4600-8B03-B6A7F9CC73E5}" dt="2023-10-14T20:42:44.919" v="1723" actId="732"/>
          <ac:picMkLst>
            <pc:docMk/>
            <pc:sldMk cId="4000151574" sldId="271"/>
            <ac:picMk id="5" creationId="{50E390AE-FC6F-F47A-0D0E-736F1AEE42C0}"/>
          </ac:picMkLst>
        </pc:picChg>
        <pc:picChg chg="add mod">
          <ac:chgData name="Alan X" userId="4be68f9623ba8417" providerId="LiveId" clId="{D9A6C833-D45D-4600-8B03-B6A7F9CC73E5}" dt="2023-10-14T20:42:51.818" v="1727" actId="1076"/>
          <ac:picMkLst>
            <pc:docMk/>
            <pc:sldMk cId="4000151574" sldId="271"/>
            <ac:picMk id="7" creationId="{15642046-C1B0-970A-6E39-70235937EB89}"/>
          </ac:picMkLst>
        </pc:picChg>
        <pc:picChg chg="add mod">
          <ac:chgData name="Alan X" userId="4be68f9623ba8417" providerId="LiveId" clId="{D9A6C833-D45D-4600-8B03-B6A7F9CC73E5}" dt="2023-10-14T20:42:55.486" v="1729" actId="14100"/>
          <ac:picMkLst>
            <pc:docMk/>
            <pc:sldMk cId="4000151574" sldId="271"/>
            <ac:picMk id="9" creationId="{30E1924B-4439-CAC0-2AB4-3B68E03E1E4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B5F7F-9DE3-0750-3A66-C716DA3D2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6FA843-12B0-6C94-1ED0-78F72C8FBC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535B2-3436-603A-9C0B-63DE5C7E0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4ABE4-8570-1A47-E176-8D34157E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8F673-3C40-AA17-4859-033A0E6B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6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E881-1A9F-7F64-BA7B-AD75716C9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727C7-7527-548A-CC41-B4A210361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117D-3884-F097-1561-3658F8F1F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38C450-91FD-2B4F-E759-0B0ABB6F8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4381E-839E-50D8-B4DD-E711383F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12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5CA569-3C66-5E0D-1F83-332E97CC7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4F73C-C177-B470-D43E-1D414A641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DBC0-B570-A732-863F-D18AC1C93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B3781-7BFF-566C-60F1-213156594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580D1-043E-282E-F430-9ADB249B8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29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E98F2-85CD-64C7-EAB1-75C8B66E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B28B8-119B-61EA-E27B-1F73798B0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80976-9A6D-655A-035D-EE836EE28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2C18F-1416-4F5C-B5AE-C1F620B44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A4D9A-06FE-663A-631A-E872DF0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46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6540-448B-758F-84AF-62C053AB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EA342-DAAF-FEF2-2D8C-5587B857C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4DD1-F7E5-740B-B712-85313E987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CAB473-6016-BBE9-AB0E-4373236BD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CE16B-4B3A-34CE-9982-1714128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80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E692-AC07-5868-780F-6AC05470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8C9B2-923D-E19D-F3A7-8C55F507D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5C958-06DA-3C2A-1227-E670F3285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559DC-6882-0837-2208-16209CD42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1FE94B-CD7E-AE17-E77B-5AC104D71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DBCB0-0B29-C475-545A-358707134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37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152BA-B16C-8C0C-3214-912ED59CF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AFD87-03F0-2842-B8E0-7CA0D4DF6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F3640B-54D8-88BA-73E3-43F6EE739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AF2EEC-4882-7271-5202-CABB2A3D2C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562EB8-353B-9EAA-7126-6E6883F50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61127-6A2A-6483-D3FF-D15F4ECEF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EE002-FA86-E1EF-95DF-6DDD6FB0D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CDD6D-4E57-81D1-82C4-4FCDB74E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24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BCDD-A570-83C9-488A-7C13C03D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9DB954-4214-701B-6B51-BB1FBECF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0ECDE-B7A6-7DBB-B300-5F00F7E5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592C21-2C12-5BC9-ED34-823CA5B40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68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914E-625A-212D-1301-E22BB0C6C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0D5B1F-C678-E1D3-E503-3DA9EBE6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816E8-A61B-CAAF-F310-12B4B308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0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E58EB-6C52-84F2-B7F9-3A748A01F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2BEC2-C4BE-C2FC-B9DC-606D31413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D05261-3830-E6C1-A3EE-A70610AAE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1C547-F8D0-B9B5-7983-DDCC76ACB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62380-2AD9-A23B-1115-8EEC6D703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477DC5-B2D1-8865-21EC-07EA3D3A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7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1457A-EAF0-3698-DA55-931E6A98B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2A5320-61FF-843C-E954-4BC4E356E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614FE-384D-4AE4-6871-1C494AC8E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FFB76C-917F-1B8E-395C-B155BE56A0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0ED51-DE28-2C3D-00A3-33C7B3330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B5EB-19D1-4801-1C39-8C4662071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9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B60A54-B91E-9D73-63EF-67AF58A9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63611-A5D3-862D-530E-59F8841DE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73779-6034-23B6-C16E-DDF9B11BA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3EDD7-FA76-4E76-B918-C880F9102F2A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CE9DD-8300-065B-5D17-2043F52D11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85B1B-3864-D796-B7AB-56A5677D9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2D50-4A75-4AC7-85C1-149DA5CDE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3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alanspaceaudits@gmail.co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DB7644-A2CF-851C-B99B-96DF0520A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2320" y="0"/>
            <a:ext cx="9018877" cy="6807939"/>
          </a:xfrm>
        </p:spPr>
      </p:pic>
    </p:spTree>
    <p:extLst>
      <p:ext uri="{BB962C8B-B14F-4D97-AF65-F5344CB8AC3E}">
        <p14:creationId xmlns:p14="http://schemas.microsoft.com/office/powerpoint/2010/main" val="3912843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nk spiral with white lines and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B55723F0-66F2-4395-BA2B-782295157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651" y="2049463"/>
            <a:ext cx="5574347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AE3E43-48B2-0CF0-A079-DD2CBEA00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511" y="118268"/>
            <a:ext cx="804862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72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yellow swirly lines&#10;&#10;Description automatically generated">
            <a:extLst>
              <a:ext uri="{FF2B5EF4-FFF2-40B4-BE49-F238E27FC236}">
                <a16:creationId xmlns:a16="http://schemas.microsoft.com/office/drawing/2014/main" id="{9969ECD7-48C5-C7A9-4A69-38EE77861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492" y="1532943"/>
            <a:ext cx="7153062" cy="532505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2228EB-9A6B-0A9E-E59D-031DB5B06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523" y="0"/>
            <a:ext cx="8001000" cy="162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61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D1D246F-45C2-A71D-C7FE-19B713AE9F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760" y="423643"/>
            <a:ext cx="7630480" cy="5814280"/>
          </a:xfrm>
        </p:spPr>
      </p:pic>
    </p:spTree>
    <p:extLst>
      <p:ext uri="{BB962C8B-B14F-4D97-AF65-F5344CB8AC3E}">
        <p14:creationId xmlns:p14="http://schemas.microsoft.com/office/powerpoint/2010/main" val="3139044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E390AE-FC6F-F47A-0D0E-736F1AEE42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6834"/>
          <a:stretch/>
        </p:blipFill>
        <p:spPr>
          <a:xfrm>
            <a:off x="2206487" y="-154999"/>
            <a:ext cx="7543472" cy="27485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642046-C1B0-970A-6E39-70235937E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487" y="2593540"/>
            <a:ext cx="7543472" cy="42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51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29A3C-7F2E-875E-DEEF-5E01CB875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What’s holding back an all encompassing “field” theory? Perhaps all the kinematic abstract mathematics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1B06F2-2F40-9E9D-A410-E96E09C60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5466" y="1512572"/>
            <a:ext cx="9441067" cy="4868175"/>
          </a:xfrm>
        </p:spPr>
      </p:pic>
    </p:spTree>
    <p:extLst>
      <p:ext uri="{BB962C8B-B14F-4D97-AF65-F5344CB8AC3E}">
        <p14:creationId xmlns:p14="http://schemas.microsoft.com/office/powerpoint/2010/main" val="1219204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3F8D3-1996-D00B-8BDA-CEFFE49D8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MISSING: Single Axis Gyro Correction Angles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041BF-72A2-5EBB-2372-67D67D91E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300" dirty="0"/>
              <a:t>Have you seen any correction angles and readings featuring a single axis FOG located at the equatorial and/or in the southern hemi?</a:t>
            </a:r>
            <a:br>
              <a:rPr lang="en-US" sz="4300" dirty="0"/>
            </a:br>
            <a:br>
              <a:rPr lang="en-US" sz="4300" dirty="0"/>
            </a:br>
            <a:r>
              <a:rPr lang="en-US" sz="4300" dirty="0"/>
              <a:t>If you have any information regarding the whereabouts of such readings and correction angles to of a single axis FOG located at the equator and/or in the southern hemi, </a:t>
            </a:r>
            <a:r>
              <a:rPr lang="en-US" sz="4300" b="1" i="1" u="sng" dirty="0"/>
              <a:t>PLEASE</a:t>
            </a:r>
            <a:r>
              <a:rPr lang="en-US" sz="4300" dirty="0"/>
              <a:t> contact me at: </a:t>
            </a:r>
            <a:r>
              <a:rPr lang="en-US" sz="4300" dirty="0">
                <a:hlinkClick r:id="rId2"/>
              </a:rPr>
              <a:t>alanspaceaudits@gmail.com</a:t>
            </a:r>
            <a:endParaRPr lang="en-US" sz="43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033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a device&#10;&#10;Description automatically generated">
            <a:extLst>
              <a:ext uri="{FF2B5EF4-FFF2-40B4-BE49-F238E27FC236}">
                <a16:creationId xmlns:a16="http://schemas.microsoft.com/office/drawing/2014/main" id="{4E9F41A9-AD10-67A5-C98C-15B8EBF9A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0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4F426-4ABA-B802-2FE4-A1AA9C043306}"/>
              </a:ext>
            </a:extLst>
          </p:cNvPr>
          <p:cNvSpPr txBox="1"/>
          <p:nvPr/>
        </p:nvSpPr>
        <p:spPr>
          <a:xfrm>
            <a:off x="216569" y="3603458"/>
            <a:ext cx="991162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effectLst/>
              </a:rPr>
              <a:t>Doug Marett's YouTube: @plenum88</a:t>
            </a:r>
          </a:p>
          <a:p>
            <a:br>
              <a:rPr lang="en-US" sz="2400" dirty="0">
                <a:solidFill>
                  <a:srgbClr val="FF0000"/>
                </a:solidFill>
                <a:effectLst/>
              </a:rPr>
            </a:br>
            <a:r>
              <a:rPr lang="en-US" sz="2400" dirty="0">
                <a:solidFill>
                  <a:srgbClr val="FF0000"/>
                </a:solidFill>
                <a:effectLst/>
              </a:rPr>
              <a:t>"Detecting Earth's Diurnal Rotation Using a Large Area Sagnac Interferometer"</a:t>
            </a:r>
            <a:br>
              <a:rPr lang="en-US" sz="2400" dirty="0">
                <a:solidFill>
                  <a:srgbClr val="FF0000"/>
                </a:solidFill>
                <a:effectLst/>
              </a:rPr>
            </a:br>
            <a:br>
              <a:rPr lang="en-US" sz="2400" dirty="0">
                <a:solidFill>
                  <a:srgbClr val="FF0000"/>
                </a:solidFill>
                <a:effectLst/>
              </a:rPr>
            </a:br>
            <a:r>
              <a:rPr lang="en-US" sz="2400" dirty="0">
                <a:solidFill>
                  <a:srgbClr val="FF0000"/>
                </a:solidFill>
                <a:effectLst/>
              </a:rPr>
              <a:t>https://youtu.be/qy_9J_c9Kss</a:t>
            </a:r>
            <a:br>
              <a:rPr lang="en-US" dirty="0">
                <a:solidFill>
                  <a:srgbClr val="FF0000"/>
                </a:solidFill>
                <a:effectLst/>
              </a:rPr>
            </a:b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909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721C4C-6A65-B9A3-1595-B9C06A2E2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046" b="738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292EBF-A7C6-6202-3D3F-AB41CFA1CD86}"/>
              </a:ext>
            </a:extLst>
          </p:cNvPr>
          <p:cNvSpPr txBox="1"/>
          <p:nvPr/>
        </p:nvSpPr>
        <p:spPr>
          <a:xfrm>
            <a:off x="6783404" y="3267578"/>
            <a:ext cx="34615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effectLst/>
              </a:rPr>
              <a:t>"Detecting Earth's Diurnal Rotation</a:t>
            </a:r>
          </a:p>
          <a:p>
            <a:r>
              <a:rPr lang="en-US" dirty="0">
                <a:solidFill>
                  <a:srgbClr val="FF0000"/>
                </a:solidFill>
                <a:effectLst/>
              </a:rPr>
              <a:t> Using a Large Area </a:t>
            </a:r>
          </a:p>
          <a:p>
            <a:r>
              <a:rPr lang="en-US" dirty="0">
                <a:solidFill>
                  <a:srgbClr val="FF0000"/>
                </a:solidFill>
                <a:effectLst/>
              </a:rPr>
              <a:t>Sagnac Interferometer“</a:t>
            </a:r>
            <a:br>
              <a:rPr lang="en-US" dirty="0">
                <a:solidFill>
                  <a:srgbClr val="FF0000"/>
                </a:solidFill>
                <a:effectLst/>
              </a:rPr>
            </a:br>
            <a:r>
              <a:rPr lang="en-US" dirty="0">
                <a:solidFill>
                  <a:srgbClr val="FF0000"/>
                </a:solidFill>
                <a:effectLst/>
              </a:rPr>
              <a:t>https://youtu.be/qy_9J_c9Kss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C6FFF3-6C23-B9D2-8320-4CB8F7800EBA}"/>
              </a:ext>
            </a:extLst>
          </p:cNvPr>
          <p:cNvSpPr txBox="1"/>
          <p:nvPr/>
        </p:nvSpPr>
        <p:spPr>
          <a:xfrm>
            <a:off x="6587529" y="1708484"/>
            <a:ext cx="373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Toronto [Doug Marett] @plenum88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AC281-543C-D144-B8A2-1E03E247AFEF}"/>
              </a:ext>
            </a:extLst>
          </p:cNvPr>
          <p:cNvSpPr txBox="1"/>
          <p:nvPr/>
        </p:nvSpPr>
        <p:spPr>
          <a:xfrm>
            <a:off x="7507706" y="2327639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43°39'25.10"N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8698B38-4E10-4740-6494-736A4D32B0F8}"/>
              </a:ext>
            </a:extLst>
          </p:cNvPr>
          <p:cNvCxnSpPr/>
          <p:nvPr/>
        </p:nvCxnSpPr>
        <p:spPr>
          <a:xfrm flipH="1">
            <a:off x="6224693" y="2077816"/>
            <a:ext cx="558711" cy="24982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070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8EE4-DB81-16CF-BBBC-AC7E974BA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104C32-C711-6465-4921-457B5B8F0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343"/>
          <a:stretch/>
        </p:blipFill>
        <p:spPr>
          <a:xfrm>
            <a:off x="142240" y="3292261"/>
            <a:ext cx="6877997" cy="35174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ED9ED-A846-C1DF-DBFA-6533BF155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58" y="304800"/>
            <a:ext cx="9291229" cy="2634826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0C727D6-FF1B-97CC-4189-7AA968F4F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576" t="-418" r="1576" b="55357"/>
          <a:stretch/>
        </p:blipFill>
        <p:spPr>
          <a:xfrm>
            <a:off x="6096000" y="3565739"/>
            <a:ext cx="5679474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3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C2F903-19D4-2F43-B848-0C6F82AD7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486" b="19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5E546-FAA9-5127-25DD-2ADAA22CEAFF}"/>
              </a:ext>
            </a:extLst>
          </p:cNvPr>
          <p:cNvSpPr txBox="1"/>
          <p:nvPr/>
        </p:nvSpPr>
        <p:spPr>
          <a:xfrm>
            <a:off x="7084283" y="2886688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43°43'25.95"N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0E9E2D-F9A4-4B9F-F456-BD6C77DA148D}"/>
              </a:ext>
            </a:extLst>
          </p:cNvPr>
          <p:cNvSpPr txBox="1"/>
          <p:nvPr/>
        </p:nvSpPr>
        <p:spPr>
          <a:xfrm>
            <a:off x="6817393" y="3244334"/>
            <a:ext cx="6139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INFN - Pisa Section [</a:t>
            </a:r>
            <a:r>
              <a:rPr lang="en-US" dirty="0" err="1">
                <a:solidFill>
                  <a:srgbClr val="FF0000"/>
                </a:solidFill>
              </a:rPr>
              <a:t>Obs</a:t>
            </a:r>
            <a:r>
              <a:rPr lang="en-US" dirty="0">
                <a:solidFill>
                  <a:srgbClr val="FF0000"/>
                </a:solidFill>
              </a:rPr>
              <a:t>]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F3C214-14D7-138A-67F3-2E8D0058F1A9}"/>
              </a:ext>
            </a:extLst>
          </p:cNvPr>
          <p:cNvCxnSpPr/>
          <p:nvPr/>
        </p:nvCxnSpPr>
        <p:spPr>
          <a:xfrm flipH="1">
            <a:off x="4451684" y="3122195"/>
            <a:ext cx="2586790" cy="18648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639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235A87-A9CD-E748-FD82-B45C03838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73" b="102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FBBD0-D69A-61DA-24A9-A15C0DF65C4E}"/>
              </a:ext>
            </a:extLst>
          </p:cNvPr>
          <p:cNvSpPr txBox="1"/>
          <p:nvPr/>
        </p:nvSpPr>
        <p:spPr>
          <a:xfrm>
            <a:off x="6691563" y="3782960"/>
            <a:ext cx="43488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Geodätisches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Observatorium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Wettzell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C715A-90F3-A856-6CB9-ADE67D7185B5}"/>
              </a:ext>
            </a:extLst>
          </p:cNvPr>
          <p:cNvSpPr txBox="1"/>
          <p:nvPr/>
        </p:nvSpPr>
        <p:spPr>
          <a:xfrm>
            <a:off x="7176836" y="409073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49° 8'40.90"N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38D38E7-85B3-DBB1-B02C-7D0D2D5F942E}"/>
              </a:ext>
            </a:extLst>
          </p:cNvPr>
          <p:cNvCxnSpPr>
            <a:stCxn id="6" idx="1"/>
          </p:cNvCxnSpPr>
          <p:nvPr/>
        </p:nvCxnSpPr>
        <p:spPr>
          <a:xfrm flipH="1">
            <a:off x="5167745" y="3936849"/>
            <a:ext cx="1523818" cy="190284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088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091AF-61E4-8E82-D364-7162FC72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Properties as Follows: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09334-6DC7-4C79-A243-3F3339B13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279"/>
            <a:ext cx="10515600" cy="511943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A vortex extending from the north pole into the Heavens. Outward from that vortex, an all-encompassing uniform motion going East -&gt; West, facilitated by the East -&gt; West sidereal rotation.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i="1" dirty="0"/>
              <a:t>“The observation of the optical effect of such an ether wind relative to the</a:t>
            </a:r>
          </a:p>
          <a:p>
            <a:pPr marL="0" indent="0">
              <a:buNone/>
            </a:pPr>
            <a:r>
              <a:rPr lang="en-US" i="1" dirty="0"/>
              <a:t>[stationary] ether will constitute a proof of the ether’s existence, just</a:t>
            </a:r>
          </a:p>
          <a:p>
            <a:pPr marL="0" indent="0">
              <a:buNone/>
            </a:pPr>
            <a:r>
              <a:rPr lang="en-US" i="1" dirty="0"/>
              <a:t>as the observation of a wind relative to the atmosphere on the speed</a:t>
            </a:r>
          </a:p>
          <a:p>
            <a:pPr marL="0" indent="0">
              <a:buNone/>
            </a:pPr>
            <a:r>
              <a:rPr lang="en-US" i="1" dirty="0"/>
              <a:t>of sound in a moving system would constitute — everything else being</a:t>
            </a:r>
          </a:p>
          <a:p>
            <a:pPr marL="0" indent="0">
              <a:buNone/>
            </a:pPr>
            <a:r>
              <a:rPr lang="en-US" i="1" dirty="0"/>
              <a:t>equal — a proof of the existence of a stationary atmosphere enveloping</a:t>
            </a:r>
          </a:p>
          <a:p>
            <a:pPr marL="0" indent="0">
              <a:buNone/>
            </a:pPr>
            <a:r>
              <a:rPr lang="en-US" i="1" dirty="0"/>
              <a:t>the moving system.” Georges Sagnac, 1913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Within that vortex, a body in motion generates its own ether vortex related to its motion.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97571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fountain&#10;&#10;Description automatically generated">
            <a:extLst>
              <a:ext uri="{FF2B5EF4-FFF2-40B4-BE49-F238E27FC236}">
                <a16:creationId xmlns:a16="http://schemas.microsoft.com/office/drawing/2014/main" id="{D6C9D1F3-2E2A-3C81-EB45-8A0E9CC0C3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21" y="155019"/>
            <a:ext cx="7151357" cy="65479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3F50A0-EA08-CB23-2621-86FD078D7F60}"/>
              </a:ext>
            </a:extLst>
          </p:cNvPr>
          <p:cNvSpPr txBox="1"/>
          <p:nvPr/>
        </p:nvSpPr>
        <p:spPr>
          <a:xfrm>
            <a:off x="-91240" y="6266756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Image by Patricia Halliday https://odysee.com/@FindRichardHalliday:1</a:t>
            </a:r>
          </a:p>
        </p:txBody>
      </p:sp>
    </p:spTree>
    <p:extLst>
      <p:ext uri="{BB962C8B-B14F-4D97-AF65-F5344CB8AC3E}">
        <p14:creationId xmlns:p14="http://schemas.microsoft.com/office/powerpoint/2010/main" val="732304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31E71F-30B2-23E7-EC13-01B7FB2C0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979" y="0"/>
            <a:ext cx="6856042" cy="685604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64014D-CFBB-A2B0-8185-94A5AEA23B49}"/>
              </a:ext>
            </a:extLst>
          </p:cNvPr>
          <p:cNvSpPr txBox="1"/>
          <p:nvPr/>
        </p:nvSpPr>
        <p:spPr>
          <a:xfrm>
            <a:off x="-67176" y="6253780"/>
            <a:ext cx="6097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Image by Patricia Halliday https://odysee.com/@FindRichardHalliday:1</a:t>
            </a:r>
          </a:p>
        </p:txBody>
      </p:sp>
    </p:spTree>
    <p:extLst>
      <p:ext uri="{BB962C8B-B14F-4D97-AF65-F5344CB8AC3E}">
        <p14:creationId xmlns:p14="http://schemas.microsoft.com/office/powerpoint/2010/main" val="42159167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339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Geometric Properties as Follows: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holding back an all encompassing “field” theory? Perhaps all the kinematic abstract mathematics</vt:lpstr>
      <vt:lpstr>MISSING: Single Axis Gyro Correction Angles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X</dc:creator>
  <cp:lastModifiedBy>Alan X</cp:lastModifiedBy>
  <cp:revision>1</cp:revision>
  <dcterms:created xsi:type="dcterms:W3CDTF">2023-10-10T06:51:00Z</dcterms:created>
  <dcterms:modified xsi:type="dcterms:W3CDTF">2023-11-29T09:14:20Z</dcterms:modified>
</cp:coreProperties>
</file>