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032" autoAdjust="0"/>
  </p:normalViewPr>
  <p:slideViewPr>
    <p:cSldViewPr snapToGrid="0">
      <p:cViewPr varScale="1">
        <p:scale>
          <a:sx n="159" d="100"/>
          <a:sy n="159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X" userId="4be68f9623ba8417" providerId="LiveId" clId="{B16BD59B-12E3-47B8-8ACE-12FC0D3A4336}"/>
    <pc:docChg chg="modSld">
      <pc:chgData name="Alan X" userId="4be68f9623ba8417" providerId="LiveId" clId="{B16BD59B-12E3-47B8-8ACE-12FC0D3A4336}" dt="2023-05-21T00:06:32.834" v="0"/>
      <pc:docMkLst>
        <pc:docMk/>
      </pc:docMkLst>
      <pc:sldChg chg="modNotesTx">
        <pc:chgData name="Alan X" userId="4be68f9623ba8417" providerId="LiveId" clId="{B16BD59B-12E3-47B8-8ACE-12FC0D3A4336}" dt="2023-05-21T00:06:32.834" v="0"/>
        <pc:sldMkLst>
          <pc:docMk/>
          <pc:sldMk cId="4224149879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15DB-C651-48C5-B0C9-374FED7AEFE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A26B-2918-4F02-8B64-07EDB666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https://www.youtube.com/watch?v=xPkCtAvNW2o&amp;t=297s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2A26B-2918-4F02-8B64-07EDB6668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5D81-7E0A-6013-C7CC-02F111E0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0497A-4A1A-F542-7AF8-8FF40FFFD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24A59-A0D6-3C5D-5905-12006809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760E-E990-4929-95A0-87551F6E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684CD-C1A2-55AD-E5F7-5922551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4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6508-97BC-2ABC-B995-C70D972C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69CB1-2A76-C874-F8D5-D5D6B87D1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4BEC-6BB6-D68F-0D6B-854E90F8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3B52-8275-C042-C2E4-438F7E49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CF89B-A012-AFB5-33DD-944C925D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5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FD90A-FDD4-B9AF-4386-DD401D445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C8746-35AE-E0A0-767D-7221BA2B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CFE6E-9015-4674-FE7F-6A304661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1E80-2300-A45F-9A19-D3CA255E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585A-B29D-8A7D-AC6C-3892C358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3F51-0043-8E24-B6AD-95F6628D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4BB8-70B8-714E-DE2A-D9BE967E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B730B-F281-D199-66CF-C7ECD6C5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35E17-F96C-7AA8-0722-1D12CC1E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FA2B-43E1-106A-D0D3-59AED8E0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8224-D249-32D8-4DE6-45AFD5E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DDC55-3363-FB4B-8C6B-F004E64D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A727-AD55-2CB4-B08E-6CC85563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6179-8CF5-166C-DE77-3FC12747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9872-7083-EA77-12A4-52595927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0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8E50-0FEC-5E86-5375-174B3352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C749-95AA-BBC6-D545-728071324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B4D53-6302-0925-9F27-E5EA64805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08D72-BD6C-30D9-3004-DD02A18B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99A13-74BD-F2A9-A147-C2DD736F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3CBCB-7AA7-FA43-6655-CC5B3D95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9820-DB5D-E18A-EC5F-DF0E088F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1108B-A587-4D70-CF58-3B863AF88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C8D7E-9826-E883-5A6D-66DF747D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80A62-3D2B-EF14-F7DC-7723CEA3D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B6AF1-3466-E15D-58A3-6F00ABC5B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38E91-5343-A4F0-875A-774275AE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41051-9A5C-4EF7-1D2C-4A5CE310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573EF-FA6D-3782-B792-486276F5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8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1751-E459-EEDB-EEE5-68521EB1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A1B5-7331-B804-A553-32E38630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ECC32-4789-FBA8-8B62-39A692A5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B8363-5A77-58CE-3DAB-44962310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9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7D49-B587-7B6D-345C-F3F344AE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19527-D46A-6C11-A33E-B1C81F99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A880-9BE7-A099-D831-0B246863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9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1810-F4A7-88C6-0E84-AD37A040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0C17-E8BF-FB60-28FA-E08E28A5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2513B-8845-942F-87E7-85AB9E406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A2CE-20ED-5D31-A416-A8247D6A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7B4D7-51A7-834D-A9C1-B2C273F0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3A43C-1451-549F-21BC-762812F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A6E9-73A7-36CD-728F-DAA1E156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28804-9DA6-1AF3-C417-628FB152D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936A6-F44F-1C85-C0BA-109353D56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CC88C-80DB-F9F3-BC16-65A763A4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47738-61A5-E173-AA89-FEDFD366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2EEF-72F5-1E91-DA78-FB2E45C4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E2798-CFCF-5DD5-981A-7BA1AF4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8F22D-A238-E72D-7659-5C32B40F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7311-45BD-8641-F9DB-B592F4DA7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6FE4-035D-4389-A6DB-560F59FF79B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36605-5ED7-8FBE-FE2A-DB7B3AAD1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1D76-C1D3-B3DC-9B48-A1A3D910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ADD4-9E56-474C-82D0-F265A0BD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C550-EA38-2EDB-476B-DA5DD001C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F5C0A-BBC7-E029-34BC-FF655D572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video&#10;&#10;Description automatically generated with medium confidence">
            <a:extLst>
              <a:ext uri="{FF2B5EF4-FFF2-40B4-BE49-F238E27FC236}">
                <a16:creationId xmlns:a16="http://schemas.microsoft.com/office/drawing/2014/main" id="{B63F156C-9086-2D93-1BE3-D281A3135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4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5F0BD-00BB-CC55-5370-F55F388E1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93" t="13613" r="1469"/>
          <a:stretch/>
        </p:blipFill>
        <p:spPr>
          <a:xfrm>
            <a:off x="20" y="934720"/>
            <a:ext cx="12191980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7C35CB5-6B17-69E7-3864-4FBA7AF7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5" r="13762"/>
          <a:stretch/>
        </p:blipFill>
        <p:spPr>
          <a:xfrm>
            <a:off x="20" y="927946"/>
            <a:ext cx="12191980" cy="59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CA8-1148-3FBB-5D44-0B46B09A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DEB-9B64-447B-B2A8-2B420D1F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18</Words>
  <Application>Microsoft Office PowerPoint</Application>
  <PresentationFormat>Widescreen</PresentationFormat>
  <Paragraphs>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X</dc:creator>
  <cp:lastModifiedBy>Alan X</cp:lastModifiedBy>
  <cp:revision>1</cp:revision>
  <dcterms:created xsi:type="dcterms:W3CDTF">2023-05-16T21:22:40Z</dcterms:created>
  <dcterms:modified xsi:type="dcterms:W3CDTF">2023-05-21T02:18:40Z</dcterms:modified>
</cp:coreProperties>
</file>